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2" r:id="rId2"/>
  </p:sldMasterIdLst>
  <p:notesMasterIdLst>
    <p:notesMasterId r:id="rId12"/>
  </p:notesMasterIdLst>
  <p:sldIdLst>
    <p:sldId id="511" r:id="rId3"/>
    <p:sldId id="1775" r:id="rId4"/>
    <p:sldId id="266" r:id="rId5"/>
    <p:sldId id="1968" r:id="rId6"/>
    <p:sldId id="1967" r:id="rId7"/>
    <p:sldId id="1879" r:id="rId8"/>
    <p:sldId id="1965" r:id="rId9"/>
    <p:sldId id="177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BF719-7F58-4511-8210-19ED82ECC6E7}" v="91" dt="2023-01-03T21:57:57.164"/>
    <p1510:client id="{E436812D-68A4-4600-824D-341C8DBD5685}" v="35" dt="2023-01-03T22:02:57.597"/>
    <p1510:client id="{FDAA6F36-8E1D-4B07-89B7-FE5D5891C052}" v="4" dt="2022-12-22T20:48:08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4" autoAdjust="0"/>
    <p:restoredTop sz="96178" autoAdjust="0"/>
  </p:normalViewPr>
  <p:slideViewPr>
    <p:cSldViewPr snapToGrid="0">
      <p:cViewPr varScale="1">
        <p:scale>
          <a:sx n="106" d="100"/>
          <a:sy n="106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Connor" userId="uNsGaZoty2/OPb+Sp4UZuYUVAas7nX4mpzSvGXTWzyk=" providerId="None" clId="Web-{E436812D-68A4-4600-824D-341C8DBD5685}"/>
    <pc:docChg chg="modSld">
      <pc:chgData name="Amy Connor" userId="uNsGaZoty2/OPb+Sp4UZuYUVAas7nX4mpzSvGXTWzyk=" providerId="None" clId="Web-{E436812D-68A4-4600-824D-341C8DBD5685}" dt="2023-01-03T22:02:55.394" v="18" actId="14100"/>
      <pc:docMkLst>
        <pc:docMk/>
      </pc:docMkLst>
      <pc:sldChg chg="addSp modSp">
        <pc:chgData name="Amy Connor" userId="uNsGaZoty2/OPb+Sp4UZuYUVAas7nX4mpzSvGXTWzyk=" providerId="None" clId="Web-{E436812D-68A4-4600-824D-341C8DBD5685}" dt="2023-01-03T22:02:55.394" v="18" actId="14100"/>
        <pc:sldMkLst>
          <pc:docMk/>
          <pc:sldMk cId="1454103936" sldId="511"/>
        </pc:sldMkLst>
        <pc:spChg chg="add mod">
          <ac:chgData name="Amy Connor" userId="uNsGaZoty2/OPb+Sp4UZuYUVAas7nX4mpzSvGXTWzyk=" providerId="None" clId="Web-{E436812D-68A4-4600-824D-341C8DBD5685}" dt="2023-01-03T22:02:55.394" v="18" actId="14100"/>
          <ac:spMkLst>
            <pc:docMk/>
            <pc:sldMk cId="1454103936" sldId="511"/>
            <ac:spMk id="2" creationId="{3E5355ED-CD5C-A7EC-BFC0-F80B1FD1D7E7}"/>
          </ac:spMkLst>
        </pc:spChg>
      </pc:sldChg>
    </pc:docChg>
  </pc:docChgLst>
  <pc:docChgLst>
    <pc:chgData name="Riley Higgins" userId="xBynOX5sBv91KB6rJkm74Xvz+NoUAGpxn46NTwZM5L8=" providerId="None" clId="Web-{FDAA6F36-8E1D-4B07-89B7-FE5D5891C052}"/>
    <pc:docChg chg="modSld">
      <pc:chgData name="Riley Higgins" userId="xBynOX5sBv91KB6rJkm74Xvz+NoUAGpxn46NTwZM5L8=" providerId="None" clId="Web-{FDAA6F36-8E1D-4B07-89B7-FE5D5891C052}" dt="2022-12-22T20:48:06.879" v="2" actId="20577"/>
      <pc:docMkLst>
        <pc:docMk/>
      </pc:docMkLst>
      <pc:sldChg chg="modSp">
        <pc:chgData name="Riley Higgins" userId="xBynOX5sBv91KB6rJkm74Xvz+NoUAGpxn46NTwZM5L8=" providerId="None" clId="Web-{FDAA6F36-8E1D-4B07-89B7-FE5D5891C052}" dt="2022-12-22T20:48:06.879" v="2" actId="20577"/>
        <pc:sldMkLst>
          <pc:docMk/>
          <pc:sldMk cId="1927462779" sldId="1776"/>
        </pc:sldMkLst>
        <pc:spChg chg="mod">
          <ac:chgData name="Riley Higgins" userId="xBynOX5sBv91KB6rJkm74Xvz+NoUAGpxn46NTwZM5L8=" providerId="None" clId="Web-{FDAA6F36-8E1D-4B07-89B7-FE5D5891C052}" dt="2022-12-22T20:48:06.879" v="2" actId="20577"/>
          <ac:spMkLst>
            <pc:docMk/>
            <pc:sldMk cId="1927462779" sldId="1776"/>
            <ac:spMk id="2" creationId="{96718FD5-ABAE-46E8-A345-B004F2320CA5}"/>
          </ac:spMkLst>
        </pc:spChg>
      </pc:sldChg>
    </pc:docChg>
  </pc:docChgLst>
  <pc:docChgLst>
    <pc:chgData name="Amy Connor" userId="uNsGaZoty2/OPb+Sp4UZuYUVAas7nX4mpzSvGXTWzyk=" providerId="None" clId="Web-{22BBF719-7F58-4511-8210-19ED82ECC6E7}"/>
    <pc:docChg chg="addSld delSld modSld addMainMaster modMainMaster">
      <pc:chgData name="Amy Connor" userId="uNsGaZoty2/OPb+Sp4UZuYUVAas7nX4mpzSvGXTWzyk=" providerId="None" clId="Web-{22BBF719-7F58-4511-8210-19ED82ECC6E7}" dt="2023-01-03T21:57:57.164" v="59"/>
      <pc:docMkLst>
        <pc:docMk/>
      </pc:docMkLst>
      <pc:sldChg chg="delSp modSp">
        <pc:chgData name="Amy Connor" userId="uNsGaZoty2/OPb+Sp4UZuYUVAas7nX4mpzSvGXTWzyk=" providerId="None" clId="Web-{22BBF719-7F58-4511-8210-19ED82ECC6E7}" dt="2023-01-03T21:56:24.301" v="34"/>
        <pc:sldMkLst>
          <pc:docMk/>
          <pc:sldMk cId="1454103936" sldId="511"/>
        </pc:sldMkLst>
        <pc:spChg chg="del mod">
          <ac:chgData name="Amy Connor" userId="uNsGaZoty2/OPb+Sp4UZuYUVAas7nX4mpzSvGXTWzyk=" providerId="None" clId="Web-{22BBF719-7F58-4511-8210-19ED82ECC6E7}" dt="2023-01-03T21:56:24.301" v="34"/>
          <ac:spMkLst>
            <pc:docMk/>
            <pc:sldMk cId="1454103936" sldId="511"/>
            <ac:spMk id="8" creationId="{35A72822-D6A1-4CD7-9EC7-C0DCDFD97313}"/>
          </ac:spMkLst>
        </pc:spChg>
      </pc:sldChg>
      <pc:sldChg chg="modSp">
        <pc:chgData name="Amy Connor" userId="uNsGaZoty2/OPb+Sp4UZuYUVAas7nX4mpzSvGXTWzyk=" providerId="None" clId="Web-{22BBF719-7F58-4511-8210-19ED82ECC6E7}" dt="2023-01-03T21:56:17.410" v="33" actId="20577"/>
        <pc:sldMkLst>
          <pc:docMk/>
          <pc:sldMk cId="2102590759" sldId="1775"/>
        </pc:sldMkLst>
        <pc:spChg chg="mod">
          <ac:chgData name="Amy Connor" userId="uNsGaZoty2/OPb+Sp4UZuYUVAas7nX4mpzSvGXTWzyk=" providerId="None" clId="Web-{22BBF719-7F58-4511-8210-19ED82ECC6E7}" dt="2023-01-03T21:56:17.410" v="33" actId="20577"/>
          <ac:spMkLst>
            <pc:docMk/>
            <pc:sldMk cId="2102590759" sldId="1775"/>
            <ac:spMk id="33" creationId="{53596313-E79E-B245-B2D6-11A275EB5E2E}"/>
          </ac:spMkLst>
        </pc:spChg>
      </pc:sldChg>
      <pc:sldChg chg="add">
        <pc:chgData name="Amy Connor" userId="uNsGaZoty2/OPb+Sp4UZuYUVAas7nX4mpzSvGXTWzyk=" providerId="None" clId="Web-{22BBF719-7F58-4511-8210-19ED82ECC6E7}" dt="2023-01-03T21:54:38.814" v="1"/>
        <pc:sldMkLst>
          <pc:docMk/>
          <pc:sldMk cId="2139020736" sldId="1777"/>
        </pc:sldMkLst>
      </pc:sldChg>
      <pc:sldChg chg="add">
        <pc:chgData name="Amy Connor" userId="uNsGaZoty2/OPb+Sp4UZuYUVAas7nX4mpzSvGXTWzyk=" providerId="None" clId="Web-{22BBF719-7F58-4511-8210-19ED82ECC6E7}" dt="2023-01-03T21:54:38.923" v="2"/>
        <pc:sldMkLst>
          <pc:docMk/>
          <pc:sldMk cId="666000066" sldId="1778"/>
        </pc:sldMkLst>
      </pc:sldChg>
      <pc:sldChg chg="add">
        <pc:chgData name="Amy Connor" userId="uNsGaZoty2/OPb+Sp4UZuYUVAas7nX4mpzSvGXTWzyk=" providerId="None" clId="Web-{22BBF719-7F58-4511-8210-19ED82ECC6E7}" dt="2023-01-03T21:54:39.001" v="3"/>
        <pc:sldMkLst>
          <pc:docMk/>
          <pc:sldMk cId="2710201515" sldId="1779"/>
        </pc:sldMkLst>
      </pc:sldChg>
      <pc:sldChg chg="addSp modSp new mod modClrScheme chgLayout">
        <pc:chgData name="Amy Connor" userId="uNsGaZoty2/OPb+Sp4UZuYUVAas7nX4mpzSvGXTWzyk=" providerId="None" clId="Web-{22BBF719-7F58-4511-8210-19ED82ECC6E7}" dt="2023-01-03T21:57:55.554" v="58" actId="20577"/>
        <pc:sldMkLst>
          <pc:docMk/>
          <pc:sldMk cId="3926372559" sldId="1780"/>
        </pc:sldMkLst>
        <pc:spChg chg="mod ord">
          <ac:chgData name="Amy Connor" userId="uNsGaZoty2/OPb+Sp4UZuYUVAas7nX4mpzSvGXTWzyk=" providerId="None" clId="Web-{22BBF719-7F58-4511-8210-19ED82ECC6E7}" dt="2023-01-03T21:54:49.158" v="5"/>
          <ac:spMkLst>
            <pc:docMk/>
            <pc:sldMk cId="3926372559" sldId="1780"/>
            <ac:spMk id="2" creationId="{46D181DF-0780-27EF-89B2-2AE275E9065C}"/>
          </ac:spMkLst>
        </pc:spChg>
        <pc:spChg chg="add mod ord">
          <ac:chgData name="Amy Connor" userId="uNsGaZoty2/OPb+Sp4UZuYUVAas7nX4mpzSvGXTWzyk=" providerId="None" clId="Web-{22BBF719-7F58-4511-8210-19ED82ECC6E7}" dt="2023-01-03T21:57:49.382" v="51" actId="20577"/>
          <ac:spMkLst>
            <pc:docMk/>
            <pc:sldMk cId="3926372559" sldId="1780"/>
            <ac:spMk id="3" creationId="{71720CC3-87FF-A786-108B-5FA6AB9F4308}"/>
          </ac:spMkLst>
        </pc:spChg>
        <pc:spChg chg="add mod ord">
          <ac:chgData name="Amy Connor" userId="uNsGaZoty2/OPb+Sp4UZuYUVAas7nX4mpzSvGXTWzyk=" providerId="None" clId="Web-{22BBF719-7F58-4511-8210-19ED82ECC6E7}" dt="2023-01-03T21:57:55.554" v="58" actId="20577"/>
          <ac:spMkLst>
            <pc:docMk/>
            <pc:sldMk cId="3926372559" sldId="1780"/>
            <ac:spMk id="4" creationId="{19770043-E8BD-31AF-D40C-FDC5154461C0}"/>
          </ac:spMkLst>
        </pc:spChg>
      </pc:sldChg>
      <pc:sldChg chg="add">
        <pc:chgData name="Amy Connor" userId="uNsGaZoty2/OPb+Sp4UZuYUVAas7nX4mpzSvGXTWzyk=" providerId="None" clId="Web-{22BBF719-7F58-4511-8210-19ED82ECC6E7}" dt="2023-01-03T21:57:14.600" v="35"/>
        <pc:sldMkLst>
          <pc:docMk/>
          <pc:sldMk cId="2642323101" sldId="1781"/>
        </pc:sldMkLst>
      </pc:sldChg>
      <pc:sldChg chg="add del">
        <pc:chgData name="Amy Connor" userId="uNsGaZoty2/OPb+Sp4UZuYUVAas7nX4mpzSvGXTWzyk=" providerId="None" clId="Web-{22BBF719-7F58-4511-8210-19ED82ECC6E7}" dt="2023-01-03T21:57:57.164" v="59"/>
        <pc:sldMkLst>
          <pc:docMk/>
          <pc:sldMk cId="2890277544" sldId="1782"/>
        </pc:sldMkLst>
      </pc:sldChg>
      <pc:sldMasterChg chg="add addSldLayout">
        <pc:chgData name="Amy Connor" userId="uNsGaZoty2/OPb+Sp4UZuYUVAas7nX4mpzSvGXTWzyk=" providerId="None" clId="Web-{22BBF719-7F58-4511-8210-19ED82ECC6E7}" dt="2023-01-03T21:57:14.600" v="35"/>
        <pc:sldMasterMkLst>
          <pc:docMk/>
          <pc:sldMasterMk cId="2550613631" sldId="2147483648"/>
        </pc:sldMasterMkLst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87351426" sldId="2147483649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3515918403" sldId="2147483650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294400112" sldId="2147483651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2078264608" sldId="2147483652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3541582509" sldId="2147483653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2654831137" sldId="2147483654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2120180466" sldId="2147483655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1245121487" sldId="2147483656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1580809290" sldId="2147483657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3907693994" sldId="2147483658"/>
          </pc:sldLayoutMkLst>
        </pc:sldLayoutChg>
        <pc:sldLayoutChg chg="ad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2550613631" sldId="2147483648"/>
            <pc:sldLayoutMk cId="3906007891" sldId="2147483659"/>
          </pc:sldLayoutMkLst>
        </pc:sldLayoutChg>
      </pc:sldMasterChg>
      <pc:sldMasterChg chg="replId modSldLayout">
        <pc:chgData name="Amy Connor" userId="uNsGaZoty2/OPb+Sp4UZuYUVAas7nX4mpzSvGXTWzyk=" providerId="None" clId="Web-{22BBF719-7F58-4511-8210-19ED82ECC6E7}" dt="2023-01-03T21:54:38.814" v="1"/>
        <pc:sldMasterMkLst>
          <pc:docMk/>
          <pc:sldMasterMk cId="2262533009" sldId="2147483682"/>
        </pc:sldMasterMkLst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2262533009" sldId="2147483682"/>
            <pc:sldLayoutMk cId="4180202543" sldId="2147483683"/>
          </pc:sldLayoutMkLst>
        </pc:sldLayoutChg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2262533009" sldId="2147483682"/>
            <pc:sldLayoutMk cId="2419465146" sldId="2147483684"/>
          </pc:sldLayoutMkLst>
        </pc:sldLayoutChg>
      </pc:sldMasterChg>
      <pc:sldMasterChg chg="replId modSldLayout">
        <pc:chgData name="Amy Connor" userId="uNsGaZoty2/OPb+Sp4UZuYUVAas7nX4mpzSvGXTWzyk=" providerId="None" clId="Web-{22BBF719-7F58-4511-8210-19ED82ECC6E7}" dt="2023-01-03T21:54:38.814" v="1"/>
        <pc:sldMasterMkLst>
          <pc:docMk/>
          <pc:sldMasterMk cId="399008843" sldId="2147483685"/>
        </pc:sldMasterMkLst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399008843" sldId="2147483685"/>
            <pc:sldLayoutMk cId="1623267799" sldId="2147483686"/>
          </pc:sldLayoutMkLst>
        </pc:sldLayoutChg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399008843" sldId="2147483685"/>
            <pc:sldLayoutMk cId="2534767919" sldId="2147483687"/>
          </pc:sldLayoutMkLst>
        </pc:sldLayoutChg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399008843" sldId="2147483685"/>
            <pc:sldLayoutMk cId="682126298" sldId="2147483688"/>
          </pc:sldLayoutMkLst>
        </pc:sldLayoutChg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399008843" sldId="2147483685"/>
            <pc:sldLayoutMk cId="1991099916" sldId="2147483689"/>
          </pc:sldLayoutMkLst>
        </pc:sldLayoutChg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399008843" sldId="2147483685"/>
            <pc:sldLayoutMk cId="1124956184" sldId="2147483690"/>
          </pc:sldLayoutMkLst>
        </pc:sldLayoutChg>
        <pc:sldLayoutChg chg="replI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399008843" sldId="2147483685"/>
            <pc:sldLayoutMk cId="613908570" sldId="2147483691"/>
          </pc:sldLayoutMkLst>
        </pc:sldLayoutChg>
      </pc:sldMasterChg>
      <pc:sldMasterChg chg="add replId addSldLayout modSldLayout">
        <pc:chgData name="Amy Connor" userId="uNsGaZoty2/OPb+Sp4UZuYUVAas7nX4mpzSvGXTWzyk=" providerId="None" clId="Web-{22BBF719-7F58-4511-8210-19ED82ECC6E7}" dt="2023-01-03T21:57:14.600" v="35"/>
        <pc:sldMasterMkLst>
          <pc:docMk/>
          <pc:sldMasterMk cId="0" sldId="2147483692"/>
        </pc:sldMasterMkLst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0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1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2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3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4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5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6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7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8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69"/>
          </pc:sldLayoutMkLst>
        </pc:sldLayoutChg>
        <pc:sldLayoutChg chg="add">
          <pc:chgData name="Amy Connor" userId="uNsGaZoty2/OPb+Sp4UZuYUVAas7nX4mpzSvGXTWzyk=" providerId="None" clId="Web-{22BBF719-7F58-4511-8210-19ED82ECC6E7}" dt="2023-01-03T21:54:38.814" v="1"/>
          <pc:sldLayoutMkLst>
            <pc:docMk/>
            <pc:sldMasterMk cId="0" sldId="2147483692"/>
            <pc:sldLayoutMk cId="0" sldId="2147483670"/>
          </pc:sldLayoutMkLst>
        </pc:sldLayoutChg>
        <pc:sldLayoutChg chg="add replI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0" sldId="2147483692"/>
            <pc:sldLayoutMk cId="0" sldId="2147483693"/>
          </pc:sldLayoutMkLst>
        </pc:sldLayoutChg>
        <pc:sldLayoutChg chg="add replI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0" sldId="2147483692"/>
            <pc:sldLayoutMk cId="0" sldId="2147483694"/>
          </pc:sldLayoutMkLst>
        </pc:sldLayoutChg>
        <pc:sldLayoutChg chg="add replI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0" sldId="2147483692"/>
            <pc:sldLayoutMk cId="0" sldId="2147483695"/>
          </pc:sldLayoutMkLst>
        </pc:sldLayoutChg>
        <pc:sldLayoutChg chg="add replI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0" sldId="2147483692"/>
            <pc:sldLayoutMk cId="0" sldId="2147483696"/>
          </pc:sldLayoutMkLst>
        </pc:sldLayoutChg>
        <pc:sldLayoutChg chg="add replI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0" sldId="2147483692"/>
            <pc:sldLayoutMk cId="0" sldId="2147483697"/>
          </pc:sldLayoutMkLst>
        </pc:sldLayoutChg>
        <pc:sldLayoutChg chg="add replId">
          <pc:chgData name="Amy Connor" userId="uNsGaZoty2/OPb+Sp4UZuYUVAas7nX4mpzSvGXTWzyk=" providerId="None" clId="Web-{22BBF719-7F58-4511-8210-19ED82ECC6E7}" dt="2023-01-03T21:57:14.600" v="35"/>
          <pc:sldLayoutMkLst>
            <pc:docMk/>
            <pc:sldMasterMk cId="0" sldId="2147483692"/>
            <pc:sldLayoutMk cId="0" sldId="214748369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6B657-44A5-4D52-A20C-9CC96598114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DF1ED-9BF3-48D5-AC94-078BE876F389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Public Relations</a:t>
          </a:r>
        </a:p>
      </dgm:t>
    </dgm:pt>
    <dgm:pt modelId="{17239092-39DB-455D-A188-97CE5B430B26}" type="parTrans" cxnId="{4251A4E8-9DC0-4BD6-A8A4-3C4F8FFBD865}">
      <dgm:prSet/>
      <dgm:spPr/>
      <dgm:t>
        <a:bodyPr/>
        <a:lstStyle/>
        <a:p>
          <a:endParaRPr lang="en-US" sz="3200" b="0"/>
        </a:p>
      </dgm:t>
    </dgm:pt>
    <dgm:pt modelId="{8C94AB3D-AB13-4725-89D3-86DF19E94625}" type="sibTrans" cxnId="{4251A4E8-9DC0-4BD6-A8A4-3C4F8FFBD865}">
      <dgm:prSet/>
      <dgm:spPr/>
      <dgm:t>
        <a:bodyPr/>
        <a:lstStyle/>
        <a:p>
          <a:endParaRPr lang="en-US" sz="3200" b="0"/>
        </a:p>
      </dgm:t>
    </dgm:pt>
    <dgm:pt modelId="{A847A1CD-BCA0-479B-9FF5-5546918AF748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Digital &amp; Web Agency</a:t>
          </a:r>
        </a:p>
      </dgm:t>
    </dgm:pt>
    <dgm:pt modelId="{26D7E839-55E8-4677-87B1-710A4BBA66E8}" type="parTrans" cxnId="{DD17168E-C4B1-4380-AC66-A9F74A2DEF34}">
      <dgm:prSet/>
      <dgm:spPr/>
      <dgm:t>
        <a:bodyPr/>
        <a:lstStyle/>
        <a:p>
          <a:endParaRPr lang="en-US"/>
        </a:p>
      </dgm:t>
    </dgm:pt>
    <dgm:pt modelId="{C86BE424-7B97-4FDB-866F-1599C878B806}" type="sibTrans" cxnId="{DD17168E-C4B1-4380-AC66-A9F74A2DEF34}">
      <dgm:prSet/>
      <dgm:spPr/>
      <dgm:t>
        <a:bodyPr/>
        <a:lstStyle/>
        <a:p>
          <a:endParaRPr lang="en-US"/>
        </a:p>
      </dgm:t>
    </dgm:pt>
    <dgm:pt modelId="{3D11A605-9C86-42B3-9E22-508C159B561F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Video Production</a:t>
          </a:r>
        </a:p>
      </dgm:t>
    </dgm:pt>
    <dgm:pt modelId="{49D9FD60-2AFD-4CE4-B26F-A68C397C7E16}" type="parTrans" cxnId="{A2ACEE82-B5C9-4042-9292-0F5474655855}">
      <dgm:prSet/>
      <dgm:spPr/>
      <dgm:t>
        <a:bodyPr/>
        <a:lstStyle/>
        <a:p>
          <a:endParaRPr lang="en-US"/>
        </a:p>
      </dgm:t>
    </dgm:pt>
    <dgm:pt modelId="{8A5CF1A5-BAE9-4459-AC43-D30FDB8D1B0A}" type="sibTrans" cxnId="{A2ACEE82-B5C9-4042-9292-0F5474655855}">
      <dgm:prSet/>
      <dgm:spPr/>
      <dgm:t>
        <a:bodyPr/>
        <a:lstStyle/>
        <a:p>
          <a:endParaRPr lang="en-US"/>
        </a:p>
      </dgm:t>
    </dgm:pt>
    <dgm:pt modelId="{A2645408-D779-4BA2-80FF-E420ECFF0F06}" type="pres">
      <dgm:prSet presAssocID="{61B6B657-44A5-4D52-A20C-9CC96598114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A7B8E20-8707-435C-BAEB-9D16A919C689}" type="pres">
      <dgm:prSet presAssocID="{3B0DF1ED-9BF3-48D5-AC94-078BE876F389}" presName="hierRoot1" presStyleCnt="0">
        <dgm:presLayoutVars>
          <dgm:hierBranch val="init"/>
        </dgm:presLayoutVars>
      </dgm:prSet>
      <dgm:spPr/>
    </dgm:pt>
    <dgm:pt modelId="{F3E1E0AF-524A-4262-BB31-D7FB14E8DB13}" type="pres">
      <dgm:prSet presAssocID="{3B0DF1ED-9BF3-48D5-AC94-078BE876F389}" presName="rootComposite1" presStyleCnt="0"/>
      <dgm:spPr/>
    </dgm:pt>
    <dgm:pt modelId="{8D15E74D-38D5-4C69-952D-5B815C42392C}" type="pres">
      <dgm:prSet presAssocID="{3B0DF1ED-9BF3-48D5-AC94-078BE876F389}" presName="rootText1" presStyleLbl="alignAcc1" presStyleIdx="0" presStyleCnt="0">
        <dgm:presLayoutVars>
          <dgm:chPref val="3"/>
        </dgm:presLayoutVars>
      </dgm:prSet>
      <dgm:spPr/>
    </dgm:pt>
    <dgm:pt modelId="{18D7B663-788F-48CC-9D07-4B61A9AC8BA6}" type="pres">
      <dgm:prSet presAssocID="{3B0DF1ED-9BF3-48D5-AC94-078BE876F389}" presName="topArc1" presStyleLbl="parChTrans1D1" presStyleIdx="0" presStyleCnt="6"/>
      <dgm:spPr/>
    </dgm:pt>
    <dgm:pt modelId="{955BDFAE-68B0-48FC-99D8-33195FA2E08B}" type="pres">
      <dgm:prSet presAssocID="{3B0DF1ED-9BF3-48D5-AC94-078BE876F389}" presName="bottomArc1" presStyleLbl="parChTrans1D1" presStyleIdx="1" presStyleCnt="6"/>
      <dgm:spPr/>
    </dgm:pt>
    <dgm:pt modelId="{4E12C5DB-FB38-4E8B-BDCB-2710D93EB4F1}" type="pres">
      <dgm:prSet presAssocID="{3B0DF1ED-9BF3-48D5-AC94-078BE876F389}" presName="topConnNode1" presStyleLbl="node1" presStyleIdx="0" presStyleCnt="0"/>
      <dgm:spPr/>
    </dgm:pt>
    <dgm:pt modelId="{442BD539-6771-4F7F-A019-7A4FA155B10E}" type="pres">
      <dgm:prSet presAssocID="{3B0DF1ED-9BF3-48D5-AC94-078BE876F389}" presName="hierChild2" presStyleCnt="0"/>
      <dgm:spPr/>
    </dgm:pt>
    <dgm:pt modelId="{C513F336-57D8-4D7D-8D43-713BCB1799BE}" type="pres">
      <dgm:prSet presAssocID="{3B0DF1ED-9BF3-48D5-AC94-078BE876F389}" presName="hierChild3" presStyleCnt="0"/>
      <dgm:spPr/>
    </dgm:pt>
    <dgm:pt modelId="{B324A402-155D-483A-9247-857DF1F004E4}" type="pres">
      <dgm:prSet presAssocID="{A847A1CD-BCA0-479B-9FF5-5546918AF748}" presName="hierRoot1" presStyleCnt="0">
        <dgm:presLayoutVars>
          <dgm:hierBranch val="init"/>
        </dgm:presLayoutVars>
      </dgm:prSet>
      <dgm:spPr/>
    </dgm:pt>
    <dgm:pt modelId="{9E8A2826-B16A-4F5C-9296-A953D3E5C3D5}" type="pres">
      <dgm:prSet presAssocID="{A847A1CD-BCA0-479B-9FF5-5546918AF748}" presName="rootComposite1" presStyleCnt="0"/>
      <dgm:spPr/>
    </dgm:pt>
    <dgm:pt modelId="{57064407-8213-42B9-88E2-717F26CC99CD}" type="pres">
      <dgm:prSet presAssocID="{A847A1CD-BCA0-479B-9FF5-5546918AF748}" presName="rootText1" presStyleLbl="alignAcc1" presStyleIdx="0" presStyleCnt="0">
        <dgm:presLayoutVars>
          <dgm:chPref val="3"/>
        </dgm:presLayoutVars>
      </dgm:prSet>
      <dgm:spPr/>
    </dgm:pt>
    <dgm:pt modelId="{ECD011CC-55D7-43EA-81B3-10A8ACBE0FE4}" type="pres">
      <dgm:prSet presAssocID="{A847A1CD-BCA0-479B-9FF5-5546918AF748}" presName="topArc1" presStyleLbl="parChTrans1D1" presStyleIdx="2" presStyleCnt="6"/>
      <dgm:spPr/>
    </dgm:pt>
    <dgm:pt modelId="{090BB31C-B820-4AA7-83D3-E49D6D530A7F}" type="pres">
      <dgm:prSet presAssocID="{A847A1CD-BCA0-479B-9FF5-5546918AF748}" presName="bottomArc1" presStyleLbl="parChTrans1D1" presStyleIdx="3" presStyleCnt="6"/>
      <dgm:spPr/>
    </dgm:pt>
    <dgm:pt modelId="{F573813C-7E79-46CB-A674-8816DC5C185B}" type="pres">
      <dgm:prSet presAssocID="{A847A1CD-BCA0-479B-9FF5-5546918AF748}" presName="topConnNode1" presStyleLbl="node1" presStyleIdx="0" presStyleCnt="0"/>
      <dgm:spPr/>
    </dgm:pt>
    <dgm:pt modelId="{56BCADCA-5FFB-42E2-8E89-F71E4EFE9F17}" type="pres">
      <dgm:prSet presAssocID="{A847A1CD-BCA0-479B-9FF5-5546918AF748}" presName="hierChild2" presStyleCnt="0"/>
      <dgm:spPr/>
    </dgm:pt>
    <dgm:pt modelId="{D3CCF64E-6F9D-4B81-B9F1-F354C19CA2AF}" type="pres">
      <dgm:prSet presAssocID="{A847A1CD-BCA0-479B-9FF5-5546918AF748}" presName="hierChild3" presStyleCnt="0"/>
      <dgm:spPr/>
    </dgm:pt>
    <dgm:pt modelId="{B1F90BD3-07FC-4C4C-931A-CC0D34750D4C}" type="pres">
      <dgm:prSet presAssocID="{3D11A605-9C86-42B3-9E22-508C159B561F}" presName="hierRoot1" presStyleCnt="0">
        <dgm:presLayoutVars>
          <dgm:hierBranch val="init"/>
        </dgm:presLayoutVars>
      </dgm:prSet>
      <dgm:spPr/>
    </dgm:pt>
    <dgm:pt modelId="{6E8273D1-EE5F-4ADC-B3D0-3418BD19B656}" type="pres">
      <dgm:prSet presAssocID="{3D11A605-9C86-42B3-9E22-508C159B561F}" presName="rootComposite1" presStyleCnt="0"/>
      <dgm:spPr/>
    </dgm:pt>
    <dgm:pt modelId="{CD0067F9-4CA0-44B0-9817-5D46676F8E27}" type="pres">
      <dgm:prSet presAssocID="{3D11A605-9C86-42B3-9E22-508C159B561F}" presName="rootText1" presStyleLbl="alignAcc1" presStyleIdx="0" presStyleCnt="0">
        <dgm:presLayoutVars>
          <dgm:chPref val="3"/>
        </dgm:presLayoutVars>
      </dgm:prSet>
      <dgm:spPr/>
    </dgm:pt>
    <dgm:pt modelId="{C398EB04-AD86-4FB7-AB85-D659502B5362}" type="pres">
      <dgm:prSet presAssocID="{3D11A605-9C86-42B3-9E22-508C159B561F}" presName="topArc1" presStyleLbl="parChTrans1D1" presStyleIdx="4" presStyleCnt="6"/>
      <dgm:spPr/>
    </dgm:pt>
    <dgm:pt modelId="{5183C6AD-9AEA-4215-8F12-8B4BC5C0A657}" type="pres">
      <dgm:prSet presAssocID="{3D11A605-9C86-42B3-9E22-508C159B561F}" presName="bottomArc1" presStyleLbl="parChTrans1D1" presStyleIdx="5" presStyleCnt="6"/>
      <dgm:spPr/>
    </dgm:pt>
    <dgm:pt modelId="{5D403799-C354-4691-AF14-B035754C7EC0}" type="pres">
      <dgm:prSet presAssocID="{3D11A605-9C86-42B3-9E22-508C159B561F}" presName="topConnNode1" presStyleLbl="node1" presStyleIdx="0" presStyleCnt="0"/>
      <dgm:spPr/>
    </dgm:pt>
    <dgm:pt modelId="{1045E2B1-D04E-4EA9-95D2-5CD3F14D7F11}" type="pres">
      <dgm:prSet presAssocID="{3D11A605-9C86-42B3-9E22-508C159B561F}" presName="hierChild2" presStyleCnt="0"/>
      <dgm:spPr/>
    </dgm:pt>
    <dgm:pt modelId="{326856E4-4A03-4DCE-9B24-286723DA5FD1}" type="pres">
      <dgm:prSet presAssocID="{3D11A605-9C86-42B3-9E22-508C159B561F}" presName="hierChild3" presStyleCnt="0"/>
      <dgm:spPr/>
    </dgm:pt>
  </dgm:ptLst>
  <dgm:cxnLst>
    <dgm:cxn modelId="{B8A9D326-502F-4058-AC24-B5EDA8A36F44}" type="presOf" srcId="{A847A1CD-BCA0-479B-9FF5-5546918AF748}" destId="{F573813C-7E79-46CB-A674-8816DC5C185B}" srcOrd="1" destOrd="0" presId="urn:microsoft.com/office/officeart/2008/layout/HalfCircleOrganizationChart"/>
    <dgm:cxn modelId="{346B3B4C-460E-4896-AFF6-E27DE8D190F1}" type="presOf" srcId="{A847A1CD-BCA0-479B-9FF5-5546918AF748}" destId="{57064407-8213-42B9-88E2-717F26CC99CD}" srcOrd="0" destOrd="0" presId="urn:microsoft.com/office/officeart/2008/layout/HalfCircleOrganizationChart"/>
    <dgm:cxn modelId="{19C50E55-68B4-40EC-B671-257C1D916EAD}" type="presOf" srcId="{3D11A605-9C86-42B3-9E22-508C159B561F}" destId="{5D403799-C354-4691-AF14-B035754C7EC0}" srcOrd="1" destOrd="0" presId="urn:microsoft.com/office/officeart/2008/layout/HalfCircleOrganizationChart"/>
    <dgm:cxn modelId="{A2ACEE82-B5C9-4042-9292-0F5474655855}" srcId="{61B6B657-44A5-4D52-A20C-9CC965981142}" destId="{3D11A605-9C86-42B3-9E22-508C159B561F}" srcOrd="2" destOrd="0" parTransId="{49D9FD60-2AFD-4CE4-B26F-A68C397C7E16}" sibTransId="{8A5CF1A5-BAE9-4459-AC43-D30FDB8D1B0A}"/>
    <dgm:cxn modelId="{35426E83-2F36-473E-8030-1641DEB13797}" type="presOf" srcId="{61B6B657-44A5-4D52-A20C-9CC965981142}" destId="{A2645408-D779-4BA2-80FF-E420ECFF0F06}" srcOrd="0" destOrd="0" presId="urn:microsoft.com/office/officeart/2008/layout/HalfCircleOrganizationChart"/>
    <dgm:cxn modelId="{D28CC28C-E6A1-4A9F-A4EC-978BAE05243B}" type="presOf" srcId="{3B0DF1ED-9BF3-48D5-AC94-078BE876F389}" destId="{8D15E74D-38D5-4C69-952D-5B815C42392C}" srcOrd="0" destOrd="0" presId="urn:microsoft.com/office/officeart/2008/layout/HalfCircleOrganizationChart"/>
    <dgm:cxn modelId="{DD17168E-C4B1-4380-AC66-A9F74A2DEF34}" srcId="{61B6B657-44A5-4D52-A20C-9CC965981142}" destId="{A847A1CD-BCA0-479B-9FF5-5546918AF748}" srcOrd="1" destOrd="0" parTransId="{26D7E839-55E8-4677-87B1-710A4BBA66E8}" sibTransId="{C86BE424-7B97-4FDB-866F-1599C878B806}"/>
    <dgm:cxn modelId="{8173CBB2-D688-4618-BB2A-839298149BBD}" type="presOf" srcId="{3B0DF1ED-9BF3-48D5-AC94-078BE876F389}" destId="{4E12C5DB-FB38-4E8B-BDCB-2710D93EB4F1}" srcOrd="1" destOrd="0" presId="urn:microsoft.com/office/officeart/2008/layout/HalfCircleOrganizationChart"/>
    <dgm:cxn modelId="{4251A4E8-9DC0-4BD6-A8A4-3C4F8FFBD865}" srcId="{61B6B657-44A5-4D52-A20C-9CC965981142}" destId="{3B0DF1ED-9BF3-48D5-AC94-078BE876F389}" srcOrd="0" destOrd="0" parTransId="{17239092-39DB-455D-A188-97CE5B430B26}" sibTransId="{8C94AB3D-AB13-4725-89D3-86DF19E94625}"/>
    <dgm:cxn modelId="{DAE6B4FE-D0C3-47EE-A8AC-026C7D088B16}" type="presOf" srcId="{3D11A605-9C86-42B3-9E22-508C159B561F}" destId="{CD0067F9-4CA0-44B0-9817-5D46676F8E27}" srcOrd="0" destOrd="0" presId="urn:microsoft.com/office/officeart/2008/layout/HalfCircleOrganizationChart"/>
    <dgm:cxn modelId="{FB2D76FF-83E6-48C6-AC45-BBFBAA1356ED}" type="presParOf" srcId="{A2645408-D779-4BA2-80FF-E420ECFF0F06}" destId="{EA7B8E20-8707-435C-BAEB-9D16A919C689}" srcOrd="0" destOrd="0" presId="urn:microsoft.com/office/officeart/2008/layout/HalfCircleOrganizationChart"/>
    <dgm:cxn modelId="{3582B5E2-D611-4FF3-AD7C-6B3B258DACA5}" type="presParOf" srcId="{EA7B8E20-8707-435C-BAEB-9D16A919C689}" destId="{F3E1E0AF-524A-4262-BB31-D7FB14E8DB13}" srcOrd="0" destOrd="0" presId="urn:microsoft.com/office/officeart/2008/layout/HalfCircleOrganizationChart"/>
    <dgm:cxn modelId="{53EDB0A3-C506-484B-926B-610B09E1E95B}" type="presParOf" srcId="{F3E1E0AF-524A-4262-BB31-D7FB14E8DB13}" destId="{8D15E74D-38D5-4C69-952D-5B815C42392C}" srcOrd="0" destOrd="0" presId="urn:microsoft.com/office/officeart/2008/layout/HalfCircleOrganizationChart"/>
    <dgm:cxn modelId="{C095A6FF-95A4-49A7-85DB-F37A1FAB2692}" type="presParOf" srcId="{F3E1E0AF-524A-4262-BB31-D7FB14E8DB13}" destId="{18D7B663-788F-48CC-9D07-4B61A9AC8BA6}" srcOrd="1" destOrd="0" presId="urn:microsoft.com/office/officeart/2008/layout/HalfCircleOrganizationChart"/>
    <dgm:cxn modelId="{1DBF2B22-2B7A-4A3D-AE60-50AF8598D4E2}" type="presParOf" srcId="{F3E1E0AF-524A-4262-BB31-D7FB14E8DB13}" destId="{955BDFAE-68B0-48FC-99D8-33195FA2E08B}" srcOrd="2" destOrd="0" presId="urn:microsoft.com/office/officeart/2008/layout/HalfCircleOrganizationChart"/>
    <dgm:cxn modelId="{03784255-CC03-45E8-A482-0A9CFD77762F}" type="presParOf" srcId="{F3E1E0AF-524A-4262-BB31-D7FB14E8DB13}" destId="{4E12C5DB-FB38-4E8B-BDCB-2710D93EB4F1}" srcOrd="3" destOrd="0" presId="urn:microsoft.com/office/officeart/2008/layout/HalfCircleOrganizationChart"/>
    <dgm:cxn modelId="{92081EB9-8012-4436-B9A5-578D4FDE9844}" type="presParOf" srcId="{EA7B8E20-8707-435C-BAEB-9D16A919C689}" destId="{442BD539-6771-4F7F-A019-7A4FA155B10E}" srcOrd="1" destOrd="0" presId="urn:microsoft.com/office/officeart/2008/layout/HalfCircleOrganizationChart"/>
    <dgm:cxn modelId="{63972A9E-D5A1-4121-A478-9154298F2DEC}" type="presParOf" srcId="{EA7B8E20-8707-435C-BAEB-9D16A919C689}" destId="{C513F336-57D8-4D7D-8D43-713BCB1799BE}" srcOrd="2" destOrd="0" presId="urn:microsoft.com/office/officeart/2008/layout/HalfCircleOrganizationChart"/>
    <dgm:cxn modelId="{1EB060B2-5FC6-4DB4-AC19-8C223C961B00}" type="presParOf" srcId="{A2645408-D779-4BA2-80FF-E420ECFF0F06}" destId="{B324A402-155D-483A-9247-857DF1F004E4}" srcOrd="1" destOrd="0" presId="urn:microsoft.com/office/officeart/2008/layout/HalfCircleOrganizationChart"/>
    <dgm:cxn modelId="{57CF7A8A-98C5-4314-8F7F-15A70940D6F2}" type="presParOf" srcId="{B324A402-155D-483A-9247-857DF1F004E4}" destId="{9E8A2826-B16A-4F5C-9296-A953D3E5C3D5}" srcOrd="0" destOrd="0" presId="urn:microsoft.com/office/officeart/2008/layout/HalfCircleOrganizationChart"/>
    <dgm:cxn modelId="{E186B65F-5CF7-44CB-BF14-F97D6B06E0BB}" type="presParOf" srcId="{9E8A2826-B16A-4F5C-9296-A953D3E5C3D5}" destId="{57064407-8213-42B9-88E2-717F26CC99CD}" srcOrd="0" destOrd="0" presId="urn:microsoft.com/office/officeart/2008/layout/HalfCircleOrganizationChart"/>
    <dgm:cxn modelId="{088E8C1B-66E7-455A-BB4B-91B211AB1002}" type="presParOf" srcId="{9E8A2826-B16A-4F5C-9296-A953D3E5C3D5}" destId="{ECD011CC-55D7-43EA-81B3-10A8ACBE0FE4}" srcOrd="1" destOrd="0" presId="urn:microsoft.com/office/officeart/2008/layout/HalfCircleOrganizationChart"/>
    <dgm:cxn modelId="{36E99659-A473-4159-9BC7-348A2C00E671}" type="presParOf" srcId="{9E8A2826-B16A-4F5C-9296-A953D3E5C3D5}" destId="{090BB31C-B820-4AA7-83D3-E49D6D530A7F}" srcOrd="2" destOrd="0" presId="urn:microsoft.com/office/officeart/2008/layout/HalfCircleOrganizationChart"/>
    <dgm:cxn modelId="{85ABA62A-1D03-46ED-89CA-4774B35AC80D}" type="presParOf" srcId="{9E8A2826-B16A-4F5C-9296-A953D3E5C3D5}" destId="{F573813C-7E79-46CB-A674-8816DC5C185B}" srcOrd="3" destOrd="0" presId="urn:microsoft.com/office/officeart/2008/layout/HalfCircleOrganizationChart"/>
    <dgm:cxn modelId="{4DB88C38-F46B-4433-B1CC-DA04E47EC0E8}" type="presParOf" srcId="{B324A402-155D-483A-9247-857DF1F004E4}" destId="{56BCADCA-5FFB-42E2-8E89-F71E4EFE9F17}" srcOrd="1" destOrd="0" presId="urn:microsoft.com/office/officeart/2008/layout/HalfCircleOrganizationChart"/>
    <dgm:cxn modelId="{14295504-3923-491B-9B6E-AB809EF5A70D}" type="presParOf" srcId="{B324A402-155D-483A-9247-857DF1F004E4}" destId="{D3CCF64E-6F9D-4B81-B9F1-F354C19CA2AF}" srcOrd="2" destOrd="0" presId="urn:microsoft.com/office/officeart/2008/layout/HalfCircleOrganizationChart"/>
    <dgm:cxn modelId="{B7A6AA25-AB54-4964-87AB-81D46A312664}" type="presParOf" srcId="{A2645408-D779-4BA2-80FF-E420ECFF0F06}" destId="{B1F90BD3-07FC-4C4C-931A-CC0D34750D4C}" srcOrd="2" destOrd="0" presId="urn:microsoft.com/office/officeart/2008/layout/HalfCircleOrganizationChart"/>
    <dgm:cxn modelId="{C4EE08F6-5A05-45B3-B9D2-413260AC0129}" type="presParOf" srcId="{B1F90BD3-07FC-4C4C-931A-CC0D34750D4C}" destId="{6E8273D1-EE5F-4ADC-B3D0-3418BD19B656}" srcOrd="0" destOrd="0" presId="urn:microsoft.com/office/officeart/2008/layout/HalfCircleOrganizationChart"/>
    <dgm:cxn modelId="{0FCCA567-7F3E-4449-9F22-34AFB1EBAFCC}" type="presParOf" srcId="{6E8273D1-EE5F-4ADC-B3D0-3418BD19B656}" destId="{CD0067F9-4CA0-44B0-9817-5D46676F8E27}" srcOrd="0" destOrd="0" presId="urn:microsoft.com/office/officeart/2008/layout/HalfCircleOrganizationChart"/>
    <dgm:cxn modelId="{D76B1455-02BF-40E0-974A-5ED6235D6E0D}" type="presParOf" srcId="{6E8273D1-EE5F-4ADC-B3D0-3418BD19B656}" destId="{C398EB04-AD86-4FB7-AB85-D659502B5362}" srcOrd="1" destOrd="0" presId="urn:microsoft.com/office/officeart/2008/layout/HalfCircleOrganizationChart"/>
    <dgm:cxn modelId="{309C7621-45F8-4F1D-AFA0-C61ADAAEC5C2}" type="presParOf" srcId="{6E8273D1-EE5F-4ADC-B3D0-3418BD19B656}" destId="{5183C6AD-9AEA-4215-8F12-8B4BC5C0A657}" srcOrd="2" destOrd="0" presId="urn:microsoft.com/office/officeart/2008/layout/HalfCircleOrganizationChart"/>
    <dgm:cxn modelId="{C2F41CA1-8D11-4CCE-ABEF-F91D5D29CCA4}" type="presParOf" srcId="{6E8273D1-EE5F-4ADC-B3D0-3418BD19B656}" destId="{5D403799-C354-4691-AF14-B035754C7EC0}" srcOrd="3" destOrd="0" presId="urn:microsoft.com/office/officeart/2008/layout/HalfCircleOrganizationChart"/>
    <dgm:cxn modelId="{1857ECCC-830F-418E-9C21-7CED2A0FF8CE}" type="presParOf" srcId="{B1F90BD3-07FC-4C4C-931A-CC0D34750D4C}" destId="{1045E2B1-D04E-4EA9-95D2-5CD3F14D7F11}" srcOrd="1" destOrd="0" presId="urn:microsoft.com/office/officeart/2008/layout/HalfCircleOrganizationChart"/>
    <dgm:cxn modelId="{AF8AF1C6-0182-43CA-AA58-D630D6A745B3}" type="presParOf" srcId="{B1F90BD3-07FC-4C4C-931A-CC0D34750D4C}" destId="{326856E4-4A03-4DCE-9B24-286723DA5FD1}" srcOrd="2" destOrd="0" presId="urn:microsoft.com/office/officeart/2008/layout/HalfCircleOrganization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6B657-44A5-4D52-A20C-9CC96598114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DF1ED-9BF3-48D5-AC94-078BE876F389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Public Relations</a:t>
          </a:r>
        </a:p>
      </dgm:t>
    </dgm:pt>
    <dgm:pt modelId="{17239092-39DB-455D-A188-97CE5B430B26}" type="parTrans" cxnId="{4251A4E8-9DC0-4BD6-A8A4-3C4F8FFBD865}">
      <dgm:prSet/>
      <dgm:spPr/>
      <dgm:t>
        <a:bodyPr/>
        <a:lstStyle/>
        <a:p>
          <a:endParaRPr lang="en-US" sz="3200" b="0"/>
        </a:p>
      </dgm:t>
    </dgm:pt>
    <dgm:pt modelId="{8C94AB3D-AB13-4725-89D3-86DF19E94625}" type="sibTrans" cxnId="{4251A4E8-9DC0-4BD6-A8A4-3C4F8FFBD865}">
      <dgm:prSet/>
      <dgm:spPr/>
      <dgm:t>
        <a:bodyPr/>
        <a:lstStyle/>
        <a:p>
          <a:endParaRPr lang="en-US" sz="3200" b="0"/>
        </a:p>
      </dgm:t>
    </dgm:pt>
    <dgm:pt modelId="{A847A1CD-BCA0-479B-9FF5-5546918AF748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Digital &amp; Web Agency</a:t>
          </a:r>
        </a:p>
      </dgm:t>
    </dgm:pt>
    <dgm:pt modelId="{26D7E839-55E8-4677-87B1-710A4BBA66E8}" type="parTrans" cxnId="{DD17168E-C4B1-4380-AC66-A9F74A2DEF34}">
      <dgm:prSet/>
      <dgm:spPr/>
      <dgm:t>
        <a:bodyPr/>
        <a:lstStyle/>
        <a:p>
          <a:endParaRPr lang="en-US"/>
        </a:p>
      </dgm:t>
    </dgm:pt>
    <dgm:pt modelId="{C86BE424-7B97-4FDB-866F-1599C878B806}" type="sibTrans" cxnId="{DD17168E-C4B1-4380-AC66-A9F74A2DEF34}">
      <dgm:prSet/>
      <dgm:spPr/>
      <dgm:t>
        <a:bodyPr/>
        <a:lstStyle/>
        <a:p>
          <a:endParaRPr lang="en-US"/>
        </a:p>
      </dgm:t>
    </dgm:pt>
    <dgm:pt modelId="{3D11A605-9C86-42B3-9E22-508C159B561F}">
      <dgm:prSet phldrT="[Text]" custT="1"/>
      <dgm:spPr/>
      <dgm:t>
        <a:bodyPr/>
        <a:lstStyle/>
        <a:p>
          <a:r>
            <a:rPr lang="en-US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Video Production</a:t>
          </a:r>
        </a:p>
      </dgm:t>
    </dgm:pt>
    <dgm:pt modelId="{49D9FD60-2AFD-4CE4-B26F-A68C397C7E16}" type="parTrans" cxnId="{A2ACEE82-B5C9-4042-9292-0F5474655855}">
      <dgm:prSet/>
      <dgm:spPr/>
      <dgm:t>
        <a:bodyPr/>
        <a:lstStyle/>
        <a:p>
          <a:endParaRPr lang="en-US"/>
        </a:p>
      </dgm:t>
    </dgm:pt>
    <dgm:pt modelId="{8A5CF1A5-BAE9-4459-AC43-D30FDB8D1B0A}" type="sibTrans" cxnId="{A2ACEE82-B5C9-4042-9292-0F5474655855}">
      <dgm:prSet/>
      <dgm:spPr/>
      <dgm:t>
        <a:bodyPr/>
        <a:lstStyle/>
        <a:p>
          <a:endParaRPr lang="en-US"/>
        </a:p>
      </dgm:t>
    </dgm:pt>
    <dgm:pt modelId="{A2645408-D779-4BA2-80FF-E420ECFF0F06}" type="pres">
      <dgm:prSet presAssocID="{61B6B657-44A5-4D52-A20C-9CC96598114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A7B8E20-8707-435C-BAEB-9D16A919C689}" type="pres">
      <dgm:prSet presAssocID="{3B0DF1ED-9BF3-48D5-AC94-078BE876F389}" presName="hierRoot1" presStyleCnt="0">
        <dgm:presLayoutVars>
          <dgm:hierBranch val="init"/>
        </dgm:presLayoutVars>
      </dgm:prSet>
      <dgm:spPr/>
    </dgm:pt>
    <dgm:pt modelId="{F3E1E0AF-524A-4262-BB31-D7FB14E8DB13}" type="pres">
      <dgm:prSet presAssocID="{3B0DF1ED-9BF3-48D5-AC94-078BE876F389}" presName="rootComposite1" presStyleCnt="0"/>
      <dgm:spPr/>
    </dgm:pt>
    <dgm:pt modelId="{8D15E74D-38D5-4C69-952D-5B815C42392C}" type="pres">
      <dgm:prSet presAssocID="{3B0DF1ED-9BF3-48D5-AC94-078BE876F389}" presName="rootText1" presStyleLbl="alignAcc1" presStyleIdx="0" presStyleCnt="0">
        <dgm:presLayoutVars>
          <dgm:chPref val="3"/>
        </dgm:presLayoutVars>
      </dgm:prSet>
      <dgm:spPr/>
    </dgm:pt>
    <dgm:pt modelId="{18D7B663-788F-48CC-9D07-4B61A9AC8BA6}" type="pres">
      <dgm:prSet presAssocID="{3B0DF1ED-9BF3-48D5-AC94-078BE876F389}" presName="topArc1" presStyleLbl="parChTrans1D1" presStyleIdx="0" presStyleCnt="6"/>
      <dgm:spPr/>
    </dgm:pt>
    <dgm:pt modelId="{955BDFAE-68B0-48FC-99D8-33195FA2E08B}" type="pres">
      <dgm:prSet presAssocID="{3B0DF1ED-9BF3-48D5-AC94-078BE876F389}" presName="bottomArc1" presStyleLbl="parChTrans1D1" presStyleIdx="1" presStyleCnt="6"/>
      <dgm:spPr/>
    </dgm:pt>
    <dgm:pt modelId="{4E12C5DB-FB38-4E8B-BDCB-2710D93EB4F1}" type="pres">
      <dgm:prSet presAssocID="{3B0DF1ED-9BF3-48D5-AC94-078BE876F389}" presName="topConnNode1" presStyleLbl="node1" presStyleIdx="0" presStyleCnt="0"/>
      <dgm:spPr/>
    </dgm:pt>
    <dgm:pt modelId="{442BD539-6771-4F7F-A019-7A4FA155B10E}" type="pres">
      <dgm:prSet presAssocID="{3B0DF1ED-9BF3-48D5-AC94-078BE876F389}" presName="hierChild2" presStyleCnt="0"/>
      <dgm:spPr/>
    </dgm:pt>
    <dgm:pt modelId="{C513F336-57D8-4D7D-8D43-713BCB1799BE}" type="pres">
      <dgm:prSet presAssocID="{3B0DF1ED-9BF3-48D5-AC94-078BE876F389}" presName="hierChild3" presStyleCnt="0"/>
      <dgm:spPr/>
    </dgm:pt>
    <dgm:pt modelId="{B324A402-155D-483A-9247-857DF1F004E4}" type="pres">
      <dgm:prSet presAssocID="{A847A1CD-BCA0-479B-9FF5-5546918AF748}" presName="hierRoot1" presStyleCnt="0">
        <dgm:presLayoutVars>
          <dgm:hierBranch val="init"/>
        </dgm:presLayoutVars>
      </dgm:prSet>
      <dgm:spPr/>
    </dgm:pt>
    <dgm:pt modelId="{9E8A2826-B16A-4F5C-9296-A953D3E5C3D5}" type="pres">
      <dgm:prSet presAssocID="{A847A1CD-BCA0-479B-9FF5-5546918AF748}" presName="rootComposite1" presStyleCnt="0"/>
      <dgm:spPr/>
    </dgm:pt>
    <dgm:pt modelId="{57064407-8213-42B9-88E2-717F26CC99CD}" type="pres">
      <dgm:prSet presAssocID="{A847A1CD-BCA0-479B-9FF5-5546918AF748}" presName="rootText1" presStyleLbl="alignAcc1" presStyleIdx="0" presStyleCnt="0">
        <dgm:presLayoutVars>
          <dgm:chPref val="3"/>
        </dgm:presLayoutVars>
      </dgm:prSet>
      <dgm:spPr/>
    </dgm:pt>
    <dgm:pt modelId="{ECD011CC-55D7-43EA-81B3-10A8ACBE0FE4}" type="pres">
      <dgm:prSet presAssocID="{A847A1CD-BCA0-479B-9FF5-5546918AF748}" presName="topArc1" presStyleLbl="parChTrans1D1" presStyleIdx="2" presStyleCnt="6"/>
      <dgm:spPr/>
    </dgm:pt>
    <dgm:pt modelId="{090BB31C-B820-4AA7-83D3-E49D6D530A7F}" type="pres">
      <dgm:prSet presAssocID="{A847A1CD-BCA0-479B-9FF5-5546918AF748}" presName="bottomArc1" presStyleLbl="parChTrans1D1" presStyleIdx="3" presStyleCnt="6"/>
      <dgm:spPr/>
    </dgm:pt>
    <dgm:pt modelId="{F573813C-7E79-46CB-A674-8816DC5C185B}" type="pres">
      <dgm:prSet presAssocID="{A847A1CD-BCA0-479B-9FF5-5546918AF748}" presName="topConnNode1" presStyleLbl="node1" presStyleIdx="0" presStyleCnt="0"/>
      <dgm:spPr/>
    </dgm:pt>
    <dgm:pt modelId="{56BCADCA-5FFB-42E2-8E89-F71E4EFE9F17}" type="pres">
      <dgm:prSet presAssocID="{A847A1CD-BCA0-479B-9FF5-5546918AF748}" presName="hierChild2" presStyleCnt="0"/>
      <dgm:spPr/>
    </dgm:pt>
    <dgm:pt modelId="{D3CCF64E-6F9D-4B81-B9F1-F354C19CA2AF}" type="pres">
      <dgm:prSet presAssocID="{A847A1CD-BCA0-479B-9FF5-5546918AF748}" presName="hierChild3" presStyleCnt="0"/>
      <dgm:spPr/>
    </dgm:pt>
    <dgm:pt modelId="{B1F90BD3-07FC-4C4C-931A-CC0D34750D4C}" type="pres">
      <dgm:prSet presAssocID="{3D11A605-9C86-42B3-9E22-508C159B561F}" presName="hierRoot1" presStyleCnt="0">
        <dgm:presLayoutVars>
          <dgm:hierBranch val="init"/>
        </dgm:presLayoutVars>
      </dgm:prSet>
      <dgm:spPr/>
    </dgm:pt>
    <dgm:pt modelId="{6E8273D1-EE5F-4ADC-B3D0-3418BD19B656}" type="pres">
      <dgm:prSet presAssocID="{3D11A605-9C86-42B3-9E22-508C159B561F}" presName="rootComposite1" presStyleCnt="0"/>
      <dgm:spPr/>
    </dgm:pt>
    <dgm:pt modelId="{CD0067F9-4CA0-44B0-9817-5D46676F8E27}" type="pres">
      <dgm:prSet presAssocID="{3D11A605-9C86-42B3-9E22-508C159B561F}" presName="rootText1" presStyleLbl="alignAcc1" presStyleIdx="0" presStyleCnt="0">
        <dgm:presLayoutVars>
          <dgm:chPref val="3"/>
        </dgm:presLayoutVars>
      </dgm:prSet>
      <dgm:spPr/>
    </dgm:pt>
    <dgm:pt modelId="{C398EB04-AD86-4FB7-AB85-D659502B5362}" type="pres">
      <dgm:prSet presAssocID="{3D11A605-9C86-42B3-9E22-508C159B561F}" presName="topArc1" presStyleLbl="parChTrans1D1" presStyleIdx="4" presStyleCnt="6"/>
      <dgm:spPr/>
    </dgm:pt>
    <dgm:pt modelId="{5183C6AD-9AEA-4215-8F12-8B4BC5C0A657}" type="pres">
      <dgm:prSet presAssocID="{3D11A605-9C86-42B3-9E22-508C159B561F}" presName="bottomArc1" presStyleLbl="parChTrans1D1" presStyleIdx="5" presStyleCnt="6"/>
      <dgm:spPr/>
    </dgm:pt>
    <dgm:pt modelId="{5D403799-C354-4691-AF14-B035754C7EC0}" type="pres">
      <dgm:prSet presAssocID="{3D11A605-9C86-42B3-9E22-508C159B561F}" presName="topConnNode1" presStyleLbl="node1" presStyleIdx="0" presStyleCnt="0"/>
      <dgm:spPr/>
    </dgm:pt>
    <dgm:pt modelId="{1045E2B1-D04E-4EA9-95D2-5CD3F14D7F11}" type="pres">
      <dgm:prSet presAssocID="{3D11A605-9C86-42B3-9E22-508C159B561F}" presName="hierChild2" presStyleCnt="0"/>
      <dgm:spPr/>
    </dgm:pt>
    <dgm:pt modelId="{326856E4-4A03-4DCE-9B24-286723DA5FD1}" type="pres">
      <dgm:prSet presAssocID="{3D11A605-9C86-42B3-9E22-508C159B561F}" presName="hierChild3" presStyleCnt="0"/>
      <dgm:spPr/>
    </dgm:pt>
  </dgm:ptLst>
  <dgm:cxnLst>
    <dgm:cxn modelId="{B8A9D326-502F-4058-AC24-B5EDA8A36F44}" type="presOf" srcId="{A847A1CD-BCA0-479B-9FF5-5546918AF748}" destId="{F573813C-7E79-46CB-A674-8816DC5C185B}" srcOrd="1" destOrd="0" presId="urn:microsoft.com/office/officeart/2008/layout/HalfCircleOrganizationChart"/>
    <dgm:cxn modelId="{346B3B4C-460E-4896-AFF6-E27DE8D190F1}" type="presOf" srcId="{A847A1CD-BCA0-479B-9FF5-5546918AF748}" destId="{57064407-8213-42B9-88E2-717F26CC99CD}" srcOrd="0" destOrd="0" presId="urn:microsoft.com/office/officeart/2008/layout/HalfCircleOrganizationChart"/>
    <dgm:cxn modelId="{19C50E55-68B4-40EC-B671-257C1D916EAD}" type="presOf" srcId="{3D11A605-9C86-42B3-9E22-508C159B561F}" destId="{5D403799-C354-4691-AF14-B035754C7EC0}" srcOrd="1" destOrd="0" presId="urn:microsoft.com/office/officeart/2008/layout/HalfCircleOrganizationChart"/>
    <dgm:cxn modelId="{A2ACEE82-B5C9-4042-9292-0F5474655855}" srcId="{61B6B657-44A5-4D52-A20C-9CC965981142}" destId="{3D11A605-9C86-42B3-9E22-508C159B561F}" srcOrd="2" destOrd="0" parTransId="{49D9FD60-2AFD-4CE4-B26F-A68C397C7E16}" sibTransId="{8A5CF1A5-BAE9-4459-AC43-D30FDB8D1B0A}"/>
    <dgm:cxn modelId="{35426E83-2F36-473E-8030-1641DEB13797}" type="presOf" srcId="{61B6B657-44A5-4D52-A20C-9CC965981142}" destId="{A2645408-D779-4BA2-80FF-E420ECFF0F06}" srcOrd="0" destOrd="0" presId="urn:microsoft.com/office/officeart/2008/layout/HalfCircleOrganizationChart"/>
    <dgm:cxn modelId="{D28CC28C-E6A1-4A9F-A4EC-978BAE05243B}" type="presOf" srcId="{3B0DF1ED-9BF3-48D5-AC94-078BE876F389}" destId="{8D15E74D-38D5-4C69-952D-5B815C42392C}" srcOrd="0" destOrd="0" presId="urn:microsoft.com/office/officeart/2008/layout/HalfCircleOrganizationChart"/>
    <dgm:cxn modelId="{DD17168E-C4B1-4380-AC66-A9F74A2DEF34}" srcId="{61B6B657-44A5-4D52-A20C-9CC965981142}" destId="{A847A1CD-BCA0-479B-9FF5-5546918AF748}" srcOrd="1" destOrd="0" parTransId="{26D7E839-55E8-4677-87B1-710A4BBA66E8}" sibTransId="{C86BE424-7B97-4FDB-866F-1599C878B806}"/>
    <dgm:cxn modelId="{8173CBB2-D688-4618-BB2A-839298149BBD}" type="presOf" srcId="{3B0DF1ED-9BF3-48D5-AC94-078BE876F389}" destId="{4E12C5DB-FB38-4E8B-BDCB-2710D93EB4F1}" srcOrd="1" destOrd="0" presId="urn:microsoft.com/office/officeart/2008/layout/HalfCircleOrganizationChart"/>
    <dgm:cxn modelId="{4251A4E8-9DC0-4BD6-A8A4-3C4F8FFBD865}" srcId="{61B6B657-44A5-4D52-A20C-9CC965981142}" destId="{3B0DF1ED-9BF3-48D5-AC94-078BE876F389}" srcOrd="0" destOrd="0" parTransId="{17239092-39DB-455D-A188-97CE5B430B26}" sibTransId="{8C94AB3D-AB13-4725-89D3-86DF19E94625}"/>
    <dgm:cxn modelId="{DAE6B4FE-D0C3-47EE-A8AC-026C7D088B16}" type="presOf" srcId="{3D11A605-9C86-42B3-9E22-508C159B561F}" destId="{CD0067F9-4CA0-44B0-9817-5D46676F8E27}" srcOrd="0" destOrd="0" presId="urn:microsoft.com/office/officeart/2008/layout/HalfCircleOrganizationChart"/>
    <dgm:cxn modelId="{FB2D76FF-83E6-48C6-AC45-BBFBAA1356ED}" type="presParOf" srcId="{A2645408-D779-4BA2-80FF-E420ECFF0F06}" destId="{EA7B8E20-8707-435C-BAEB-9D16A919C689}" srcOrd="0" destOrd="0" presId="urn:microsoft.com/office/officeart/2008/layout/HalfCircleOrganizationChart"/>
    <dgm:cxn modelId="{3582B5E2-D611-4FF3-AD7C-6B3B258DACA5}" type="presParOf" srcId="{EA7B8E20-8707-435C-BAEB-9D16A919C689}" destId="{F3E1E0AF-524A-4262-BB31-D7FB14E8DB13}" srcOrd="0" destOrd="0" presId="urn:microsoft.com/office/officeart/2008/layout/HalfCircleOrganizationChart"/>
    <dgm:cxn modelId="{53EDB0A3-C506-484B-926B-610B09E1E95B}" type="presParOf" srcId="{F3E1E0AF-524A-4262-BB31-D7FB14E8DB13}" destId="{8D15E74D-38D5-4C69-952D-5B815C42392C}" srcOrd="0" destOrd="0" presId="urn:microsoft.com/office/officeart/2008/layout/HalfCircleOrganizationChart"/>
    <dgm:cxn modelId="{C095A6FF-95A4-49A7-85DB-F37A1FAB2692}" type="presParOf" srcId="{F3E1E0AF-524A-4262-BB31-D7FB14E8DB13}" destId="{18D7B663-788F-48CC-9D07-4B61A9AC8BA6}" srcOrd="1" destOrd="0" presId="urn:microsoft.com/office/officeart/2008/layout/HalfCircleOrganizationChart"/>
    <dgm:cxn modelId="{1DBF2B22-2B7A-4A3D-AE60-50AF8598D4E2}" type="presParOf" srcId="{F3E1E0AF-524A-4262-BB31-D7FB14E8DB13}" destId="{955BDFAE-68B0-48FC-99D8-33195FA2E08B}" srcOrd="2" destOrd="0" presId="urn:microsoft.com/office/officeart/2008/layout/HalfCircleOrganizationChart"/>
    <dgm:cxn modelId="{03784255-CC03-45E8-A482-0A9CFD77762F}" type="presParOf" srcId="{F3E1E0AF-524A-4262-BB31-D7FB14E8DB13}" destId="{4E12C5DB-FB38-4E8B-BDCB-2710D93EB4F1}" srcOrd="3" destOrd="0" presId="urn:microsoft.com/office/officeart/2008/layout/HalfCircleOrganizationChart"/>
    <dgm:cxn modelId="{92081EB9-8012-4436-B9A5-578D4FDE9844}" type="presParOf" srcId="{EA7B8E20-8707-435C-BAEB-9D16A919C689}" destId="{442BD539-6771-4F7F-A019-7A4FA155B10E}" srcOrd="1" destOrd="0" presId="urn:microsoft.com/office/officeart/2008/layout/HalfCircleOrganizationChart"/>
    <dgm:cxn modelId="{63972A9E-D5A1-4121-A478-9154298F2DEC}" type="presParOf" srcId="{EA7B8E20-8707-435C-BAEB-9D16A919C689}" destId="{C513F336-57D8-4D7D-8D43-713BCB1799BE}" srcOrd="2" destOrd="0" presId="urn:microsoft.com/office/officeart/2008/layout/HalfCircleOrganizationChart"/>
    <dgm:cxn modelId="{1EB060B2-5FC6-4DB4-AC19-8C223C961B00}" type="presParOf" srcId="{A2645408-D779-4BA2-80FF-E420ECFF0F06}" destId="{B324A402-155D-483A-9247-857DF1F004E4}" srcOrd="1" destOrd="0" presId="urn:microsoft.com/office/officeart/2008/layout/HalfCircleOrganizationChart"/>
    <dgm:cxn modelId="{57CF7A8A-98C5-4314-8F7F-15A70940D6F2}" type="presParOf" srcId="{B324A402-155D-483A-9247-857DF1F004E4}" destId="{9E8A2826-B16A-4F5C-9296-A953D3E5C3D5}" srcOrd="0" destOrd="0" presId="urn:microsoft.com/office/officeart/2008/layout/HalfCircleOrganizationChart"/>
    <dgm:cxn modelId="{E186B65F-5CF7-44CB-BF14-F97D6B06E0BB}" type="presParOf" srcId="{9E8A2826-B16A-4F5C-9296-A953D3E5C3D5}" destId="{57064407-8213-42B9-88E2-717F26CC99CD}" srcOrd="0" destOrd="0" presId="urn:microsoft.com/office/officeart/2008/layout/HalfCircleOrganizationChart"/>
    <dgm:cxn modelId="{088E8C1B-66E7-455A-BB4B-91B211AB1002}" type="presParOf" srcId="{9E8A2826-B16A-4F5C-9296-A953D3E5C3D5}" destId="{ECD011CC-55D7-43EA-81B3-10A8ACBE0FE4}" srcOrd="1" destOrd="0" presId="urn:microsoft.com/office/officeart/2008/layout/HalfCircleOrganizationChart"/>
    <dgm:cxn modelId="{36E99659-A473-4159-9BC7-348A2C00E671}" type="presParOf" srcId="{9E8A2826-B16A-4F5C-9296-A953D3E5C3D5}" destId="{090BB31C-B820-4AA7-83D3-E49D6D530A7F}" srcOrd="2" destOrd="0" presId="urn:microsoft.com/office/officeart/2008/layout/HalfCircleOrganizationChart"/>
    <dgm:cxn modelId="{85ABA62A-1D03-46ED-89CA-4774B35AC80D}" type="presParOf" srcId="{9E8A2826-B16A-4F5C-9296-A953D3E5C3D5}" destId="{F573813C-7E79-46CB-A674-8816DC5C185B}" srcOrd="3" destOrd="0" presId="urn:microsoft.com/office/officeart/2008/layout/HalfCircleOrganizationChart"/>
    <dgm:cxn modelId="{4DB88C38-F46B-4433-B1CC-DA04E47EC0E8}" type="presParOf" srcId="{B324A402-155D-483A-9247-857DF1F004E4}" destId="{56BCADCA-5FFB-42E2-8E89-F71E4EFE9F17}" srcOrd="1" destOrd="0" presId="urn:microsoft.com/office/officeart/2008/layout/HalfCircleOrganizationChart"/>
    <dgm:cxn modelId="{14295504-3923-491B-9B6E-AB809EF5A70D}" type="presParOf" srcId="{B324A402-155D-483A-9247-857DF1F004E4}" destId="{D3CCF64E-6F9D-4B81-B9F1-F354C19CA2AF}" srcOrd="2" destOrd="0" presId="urn:microsoft.com/office/officeart/2008/layout/HalfCircleOrganizationChart"/>
    <dgm:cxn modelId="{B7A6AA25-AB54-4964-87AB-81D46A312664}" type="presParOf" srcId="{A2645408-D779-4BA2-80FF-E420ECFF0F06}" destId="{B1F90BD3-07FC-4C4C-931A-CC0D34750D4C}" srcOrd="2" destOrd="0" presId="urn:microsoft.com/office/officeart/2008/layout/HalfCircleOrganizationChart"/>
    <dgm:cxn modelId="{C4EE08F6-5A05-45B3-B9D2-413260AC0129}" type="presParOf" srcId="{B1F90BD3-07FC-4C4C-931A-CC0D34750D4C}" destId="{6E8273D1-EE5F-4ADC-B3D0-3418BD19B656}" srcOrd="0" destOrd="0" presId="urn:microsoft.com/office/officeart/2008/layout/HalfCircleOrganizationChart"/>
    <dgm:cxn modelId="{0FCCA567-7F3E-4449-9F22-34AFB1EBAFCC}" type="presParOf" srcId="{6E8273D1-EE5F-4ADC-B3D0-3418BD19B656}" destId="{CD0067F9-4CA0-44B0-9817-5D46676F8E27}" srcOrd="0" destOrd="0" presId="urn:microsoft.com/office/officeart/2008/layout/HalfCircleOrganizationChart"/>
    <dgm:cxn modelId="{D76B1455-02BF-40E0-974A-5ED6235D6E0D}" type="presParOf" srcId="{6E8273D1-EE5F-4ADC-B3D0-3418BD19B656}" destId="{C398EB04-AD86-4FB7-AB85-D659502B5362}" srcOrd="1" destOrd="0" presId="urn:microsoft.com/office/officeart/2008/layout/HalfCircleOrganizationChart"/>
    <dgm:cxn modelId="{309C7621-45F8-4F1D-AFA0-C61ADAAEC5C2}" type="presParOf" srcId="{6E8273D1-EE5F-4ADC-B3D0-3418BD19B656}" destId="{5183C6AD-9AEA-4215-8F12-8B4BC5C0A657}" srcOrd="2" destOrd="0" presId="urn:microsoft.com/office/officeart/2008/layout/HalfCircleOrganizationChart"/>
    <dgm:cxn modelId="{C2F41CA1-8D11-4CCE-ABEF-F91D5D29CCA4}" type="presParOf" srcId="{6E8273D1-EE5F-4ADC-B3D0-3418BD19B656}" destId="{5D403799-C354-4691-AF14-B035754C7EC0}" srcOrd="3" destOrd="0" presId="urn:microsoft.com/office/officeart/2008/layout/HalfCircleOrganizationChart"/>
    <dgm:cxn modelId="{1857ECCC-830F-418E-9C21-7CED2A0FF8CE}" type="presParOf" srcId="{B1F90BD3-07FC-4C4C-931A-CC0D34750D4C}" destId="{1045E2B1-D04E-4EA9-95D2-5CD3F14D7F11}" srcOrd="1" destOrd="0" presId="urn:microsoft.com/office/officeart/2008/layout/HalfCircleOrganizationChart"/>
    <dgm:cxn modelId="{AF8AF1C6-0182-43CA-AA58-D630D6A745B3}" type="presParOf" srcId="{B1F90BD3-07FC-4C4C-931A-CC0D34750D4C}" destId="{326856E4-4A03-4DCE-9B24-286723DA5FD1}" srcOrd="2" destOrd="0" presId="urn:microsoft.com/office/officeart/2008/layout/HalfCircleOrganization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7B663-788F-48CC-9D07-4B61A9AC8BA6}">
      <dsp:nvSpPr>
        <dsp:cNvPr id="0" name=""/>
        <dsp:cNvSpPr/>
      </dsp:nvSpPr>
      <dsp:spPr>
        <a:xfrm>
          <a:off x="997949" y="157"/>
          <a:ext cx="1593353" cy="15933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DFAE-68B0-48FC-99D8-33195FA2E08B}">
      <dsp:nvSpPr>
        <dsp:cNvPr id="0" name=""/>
        <dsp:cNvSpPr/>
      </dsp:nvSpPr>
      <dsp:spPr>
        <a:xfrm>
          <a:off x="997949" y="157"/>
          <a:ext cx="1593353" cy="15933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5E74D-38D5-4C69-952D-5B815C42392C}">
      <dsp:nvSpPr>
        <dsp:cNvPr id="0" name=""/>
        <dsp:cNvSpPr/>
      </dsp:nvSpPr>
      <dsp:spPr>
        <a:xfrm>
          <a:off x="201272" y="286961"/>
          <a:ext cx="3186706" cy="10197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Public Relations</a:t>
          </a:r>
        </a:p>
      </dsp:txBody>
      <dsp:txXfrm>
        <a:off x="201272" y="286961"/>
        <a:ext cx="3186706" cy="1019745"/>
      </dsp:txXfrm>
    </dsp:sp>
    <dsp:sp modelId="{ECD011CC-55D7-43EA-81B3-10A8ACBE0FE4}">
      <dsp:nvSpPr>
        <dsp:cNvPr id="0" name=""/>
        <dsp:cNvSpPr/>
      </dsp:nvSpPr>
      <dsp:spPr>
        <a:xfrm>
          <a:off x="4853863" y="157"/>
          <a:ext cx="1593353" cy="15933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B31C-B820-4AA7-83D3-E49D6D530A7F}">
      <dsp:nvSpPr>
        <dsp:cNvPr id="0" name=""/>
        <dsp:cNvSpPr/>
      </dsp:nvSpPr>
      <dsp:spPr>
        <a:xfrm>
          <a:off x="4853863" y="157"/>
          <a:ext cx="1593353" cy="15933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64407-8213-42B9-88E2-717F26CC99CD}">
      <dsp:nvSpPr>
        <dsp:cNvPr id="0" name=""/>
        <dsp:cNvSpPr/>
      </dsp:nvSpPr>
      <dsp:spPr>
        <a:xfrm>
          <a:off x="4057187" y="286961"/>
          <a:ext cx="3186706" cy="10197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Digital &amp; Web Agency</a:t>
          </a:r>
        </a:p>
      </dsp:txBody>
      <dsp:txXfrm>
        <a:off x="4057187" y="286961"/>
        <a:ext cx="3186706" cy="1019745"/>
      </dsp:txXfrm>
    </dsp:sp>
    <dsp:sp modelId="{C398EB04-AD86-4FB7-AB85-D659502B5362}">
      <dsp:nvSpPr>
        <dsp:cNvPr id="0" name=""/>
        <dsp:cNvSpPr/>
      </dsp:nvSpPr>
      <dsp:spPr>
        <a:xfrm>
          <a:off x="8709778" y="157"/>
          <a:ext cx="1593353" cy="15933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3C6AD-9AEA-4215-8F12-8B4BC5C0A657}">
      <dsp:nvSpPr>
        <dsp:cNvPr id="0" name=""/>
        <dsp:cNvSpPr/>
      </dsp:nvSpPr>
      <dsp:spPr>
        <a:xfrm>
          <a:off x="8709778" y="157"/>
          <a:ext cx="1593353" cy="15933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67F9-4CA0-44B0-9817-5D46676F8E27}">
      <dsp:nvSpPr>
        <dsp:cNvPr id="0" name=""/>
        <dsp:cNvSpPr/>
      </dsp:nvSpPr>
      <dsp:spPr>
        <a:xfrm>
          <a:off x="7913101" y="286961"/>
          <a:ext cx="3186706" cy="10197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Video Production</a:t>
          </a:r>
        </a:p>
      </dsp:txBody>
      <dsp:txXfrm>
        <a:off x="7913101" y="286961"/>
        <a:ext cx="3186706" cy="10197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7B663-788F-48CC-9D07-4B61A9AC8BA6}">
      <dsp:nvSpPr>
        <dsp:cNvPr id="0" name=""/>
        <dsp:cNvSpPr/>
      </dsp:nvSpPr>
      <dsp:spPr>
        <a:xfrm>
          <a:off x="997949" y="157"/>
          <a:ext cx="1593353" cy="15933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DFAE-68B0-48FC-99D8-33195FA2E08B}">
      <dsp:nvSpPr>
        <dsp:cNvPr id="0" name=""/>
        <dsp:cNvSpPr/>
      </dsp:nvSpPr>
      <dsp:spPr>
        <a:xfrm>
          <a:off x="997949" y="157"/>
          <a:ext cx="1593353" cy="15933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5E74D-38D5-4C69-952D-5B815C42392C}">
      <dsp:nvSpPr>
        <dsp:cNvPr id="0" name=""/>
        <dsp:cNvSpPr/>
      </dsp:nvSpPr>
      <dsp:spPr>
        <a:xfrm>
          <a:off x="201272" y="286961"/>
          <a:ext cx="3186706" cy="10197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Public Relations</a:t>
          </a:r>
        </a:p>
      </dsp:txBody>
      <dsp:txXfrm>
        <a:off x="201272" y="286961"/>
        <a:ext cx="3186706" cy="1019745"/>
      </dsp:txXfrm>
    </dsp:sp>
    <dsp:sp modelId="{ECD011CC-55D7-43EA-81B3-10A8ACBE0FE4}">
      <dsp:nvSpPr>
        <dsp:cNvPr id="0" name=""/>
        <dsp:cNvSpPr/>
      </dsp:nvSpPr>
      <dsp:spPr>
        <a:xfrm>
          <a:off x="4853863" y="157"/>
          <a:ext cx="1593353" cy="15933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B31C-B820-4AA7-83D3-E49D6D530A7F}">
      <dsp:nvSpPr>
        <dsp:cNvPr id="0" name=""/>
        <dsp:cNvSpPr/>
      </dsp:nvSpPr>
      <dsp:spPr>
        <a:xfrm>
          <a:off x="4853863" y="157"/>
          <a:ext cx="1593353" cy="15933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64407-8213-42B9-88E2-717F26CC99CD}">
      <dsp:nvSpPr>
        <dsp:cNvPr id="0" name=""/>
        <dsp:cNvSpPr/>
      </dsp:nvSpPr>
      <dsp:spPr>
        <a:xfrm>
          <a:off x="4057187" y="286961"/>
          <a:ext cx="3186706" cy="10197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Digital &amp; Web Agency</a:t>
          </a:r>
        </a:p>
      </dsp:txBody>
      <dsp:txXfrm>
        <a:off x="4057187" y="286961"/>
        <a:ext cx="3186706" cy="1019745"/>
      </dsp:txXfrm>
    </dsp:sp>
    <dsp:sp modelId="{C398EB04-AD86-4FB7-AB85-D659502B5362}">
      <dsp:nvSpPr>
        <dsp:cNvPr id="0" name=""/>
        <dsp:cNvSpPr/>
      </dsp:nvSpPr>
      <dsp:spPr>
        <a:xfrm>
          <a:off x="8709778" y="157"/>
          <a:ext cx="1593353" cy="159335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3C6AD-9AEA-4215-8F12-8B4BC5C0A657}">
      <dsp:nvSpPr>
        <dsp:cNvPr id="0" name=""/>
        <dsp:cNvSpPr/>
      </dsp:nvSpPr>
      <dsp:spPr>
        <a:xfrm>
          <a:off x="8709778" y="157"/>
          <a:ext cx="1593353" cy="159335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67F9-4CA0-44B0-9817-5D46676F8E27}">
      <dsp:nvSpPr>
        <dsp:cNvPr id="0" name=""/>
        <dsp:cNvSpPr/>
      </dsp:nvSpPr>
      <dsp:spPr>
        <a:xfrm>
          <a:off x="7913101" y="286961"/>
          <a:ext cx="3186706" cy="10197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Video Production</a:t>
          </a:r>
        </a:p>
      </dsp:txBody>
      <dsp:txXfrm>
        <a:off x="7913101" y="286961"/>
        <a:ext cx="3186706" cy="1019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DE8F6-0643-4670-8806-BB511C7F30A8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114E-8F0B-4D3D-8FC1-AFE22300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600" i="0" dirty="0">
              <a:solidFill>
                <a:srgbClr val="292B2C"/>
              </a:solidFill>
              <a:effectLst/>
              <a:latin typeface="Corbel" panose="020B0503020204020204" pitchFamily="34" charset="0"/>
            </a:endParaRPr>
          </a:p>
          <a:p>
            <a:pPr lvl="1"/>
            <a:endParaRPr lang="en-US" sz="1600" i="0" dirty="0">
              <a:solidFill>
                <a:srgbClr val="292B2C"/>
              </a:solidFill>
              <a:effectLst/>
              <a:latin typeface="Corbel" panose="020B0503020204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4AFB2-91B0-483E-B394-708E532094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4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Examined job descriptions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Reviewed team’s time study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Discussed what’s working/what’s not working with team and leadership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Compared time versus scope of responsibilities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Reviewed structure and time versus benchmarks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Looked at responsibilities by role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Defined activities best done internally versus externally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Developed organizational structure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https://funnel.io/blog/choosing-a-marketing-agency#:~:text=Understand%20your%20business%20needs%20and,record%20for%20a%20successful%20partnership.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How do you typically measure success? (Keep in mind both their tools and what KPIs they think are most relevant for your type of needs)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What is your preferred method of communication?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How do you like to receive feedback?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What tools do you use? (Make sure any assets are delivered in formats you can use.)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What is your favorite SEO strategy / ad campaign / activation / concept in the market today?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How do you handle changes in scope?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What do you do when things go wrong?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What is your ideal project / client?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F114E-8F0B-4D3D-8FC1-AFE22300EC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6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/>
              <a:t>Cavin Kane (Indian) – Whatever a rich man enjoys, the common man should be able to afford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72B36-31F4-5B4D-AF9E-A684A988B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050" y="1122363"/>
            <a:ext cx="11210689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EAA58-7812-A141-8570-18ED3C530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050" y="3602038"/>
            <a:ext cx="11210689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AE840-C91F-9F4A-A329-2FD36D4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+mj-lt"/>
              </a:defRPr>
            </a:lvl1pPr>
          </a:lstStyle>
          <a:p>
            <a:fld id="{5416529F-B71C-CD42-8C6E-811944CF6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6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0D5D-2EE5-7A43-ADE1-EDC72516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63" y="508883"/>
            <a:ext cx="11264476" cy="131674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15D22-2D86-D246-90C5-1EDC64E4B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264" y="1790327"/>
            <a:ext cx="11264475" cy="4931149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3559C-E909-694A-8624-72A9C1C8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74ADB-567C-8548-B9FC-6937ED50B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13539" y="1244337"/>
            <a:ext cx="2743200" cy="5477138"/>
          </a:xfrm>
        </p:spPr>
        <p:txBody>
          <a:bodyPr vert="eaVert"/>
          <a:lstStyle>
            <a:lvl1pPr>
              <a:defRPr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2DE04-6E49-FF45-96DD-E8C717C2F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9858" y="604298"/>
            <a:ext cx="8563681" cy="611717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3A755-92B2-CC49-B9ED-445460BE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E759-E16C-4C9F-B6EE-B0B04E723B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400" y="533400"/>
            <a:ext cx="9144000" cy="1143000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rgbClr val="711F7B"/>
                </a:solidFill>
                <a:latin typeface="Corbel" panose="020B0503020204020204" pitchFamily="34" charset="0"/>
                <a:ea typeface="Corbel" panose="020B05030202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F98C40-B444-4BF4-8A24-F5812538AF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400" y="1828800"/>
            <a:ext cx="11379200" cy="4800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B7D217D7-F66A-411D-AC40-53E28ABAE1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33200" y="6596062"/>
            <a:ext cx="558800" cy="182563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pPr algn="r"/>
            <a:fld id="{0FAB18CF-526A-426C-801B-CEAE4F86E1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90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970349C-09F8-4999-BB84-C67E927598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400" y="609600"/>
            <a:ext cx="9144000" cy="1066800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rgbClr val="711F7B"/>
                </a:solidFill>
                <a:latin typeface="Corbel" panose="020B0503020204020204" pitchFamily="34" charset="0"/>
                <a:ea typeface="Corbel" panose="020B05030202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C936-D021-4CC0-B874-C5197711F8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400" y="1828800"/>
            <a:ext cx="5486400" cy="476726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14094-5157-4A14-B440-01D37E5DAAF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994400" y="1828800"/>
            <a:ext cx="5994400" cy="476726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5F1405A9-4E27-48D7-88BD-01ED940F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3200" y="6596062"/>
            <a:ext cx="558800" cy="182563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pPr algn="r"/>
            <a:fld id="{0FAB18CF-526A-426C-801B-CEAE4F86E1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37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D179-9BCD-0649-A040-C5787ED5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382430"/>
            <a:ext cx="10759068" cy="141783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E65C-B1F4-084D-84CE-EE518ACE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3116" y="6341244"/>
            <a:ext cx="454840" cy="365125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  <a:latin typeface="+mj-lt"/>
              </a:defRPr>
            </a:lvl1pPr>
          </a:lstStyle>
          <a:p>
            <a:fld id="{0CDD3250-746C-AE46-8A9F-287EA8FDA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74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D179-9BCD-0649-A040-C5787ED5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382430"/>
            <a:ext cx="10759068" cy="141783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E65C-B1F4-084D-84CE-EE518ACE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3116" y="6341244"/>
            <a:ext cx="454840" cy="365125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  <a:latin typeface="+mj-lt"/>
              </a:defRPr>
            </a:lvl1pPr>
          </a:lstStyle>
          <a:p>
            <a:fld id="{0CDD3250-746C-AE46-8A9F-287EA8FDA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01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E759-E16C-4C9F-B6EE-B0B04E723B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400" y="533400"/>
            <a:ext cx="9144000" cy="1143000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rgbClr val="711F7B"/>
                </a:solidFill>
                <a:latin typeface="Corbel" panose="020B0503020204020204" pitchFamily="34" charset="0"/>
                <a:ea typeface="Corbel" panose="020B05030202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F98C40-B444-4BF4-8A24-F5812538AF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400" y="1828800"/>
            <a:ext cx="11379200" cy="4800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B7D217D7-F66A-411D-AC40-53E28ABAE1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33200" y="6596062"/>
            <a:ext cx="558800" cy="182563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pPr algn="r"/>
            <a:fld id="{0FAB18CF-526A-426C-801B-CEAE4F86E1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6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970349C-09F8-4999-BB84-C67E927598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400" y="609600"/>
            <a:ext cx="9144000" cy="1066800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rgbClr val="711F7B"/>
                </a:solidFill>
                <a:latin typeface="Corbel" panose="020B0503020204020204" pitchFamily="34" charset="0"/>
                <a:ea typeface="Corbel" panose="020B05030202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C936-D021-4CC0-B874-C5197711F8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400" y="1828800"/>
            <a:ext cx="5486400" cy="476726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14094-5157-4A14-B440-01D37E5DAAF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994400" y="1828800"/>
            <a:ext cx="5994400" cy="476726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5F1405A9-4E27-48D7-88BD-01ED940F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3200" y="6596062"/>
            <a:ext cx="558800" cy="182563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pPr algn="r"/>
            <a:fld id="{0FAB18CF-526A-426C-801B-CEAE4F86E1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55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D179-9BCD-0649-A040-C5787ED5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382430"/>
            <a:ext cx="10759068" cy="141783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E65C-B1F4-084D-84CE-EE518ACE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3116" y="6341244"/>
            <a:ext cx="454840" cy="365125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  <a:latin typeface="+mj-lt"/>
              </a:defRPr>
            </a:lvl1pPr>
          </a:lstStyle>
          <a:p>
            <a:fld id="{0CDD3250-746C-AE46-8A9F-287EA8FDA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02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D57A-1294-5B4F-B753-D2F0ACD85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57" y="522365"/>
            <a:ext cx="11198536" cy="1325563"/>
          </a:xfrm>
        </p:spPr>
        <p:txBody>
          <a:bodyPr/>
          <a:lstStyle>
            <a:lvl1pPr>
              <a:defRPr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D7122-E998-CE45-B74A-9D784F4C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6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2892-05B0-744B-AF8F-43FBD0D5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867" y="564543"/>
            <a:ext cx="11253872" cy="1323805"/>
          </a:xfrm>
        </p:spPr>
        <p:txBody>
          <a:bodyPr/>
          <a:lstStyle>
            <a:lvl1pPr>
              <a:defRPr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4381-7AE3-684E-A7F7-0B1433F5F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867" y="1790327"/>
            <a:ext cx="11253872" cy="49311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DD95-C33E-AF41-9D17-D4AB4994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6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A594B-31D2-9444-9836-9A2D5760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313" y="1709739"/>
            <a:ext cx="11266804" cy="2852737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59F2D-EA54-B24A-9731-2915BCC13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313" y="4589463"/>
            <a:ext cx="11266804" cy="213201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545FD-6B80-6440-9BC6-A47FE363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4921" y="6356351"/>
            <a:ext cx="431823" cy="365125"/>
          </a:xfrm>
        </p:spPr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6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0DF4-EE37-EB4F-9AA6-29304468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564543"/>
            <a:ext cx="11285676" cy="1261082"/>
          </a:xfrm>
        </p:spPr>
        <p:txBody>
          <a:bodyPr/>
          <a:lstStyle>
            <a:lvl1pPr>
              <a:defRPr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1112-867E-164F-8B60-B09C45D4A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063" y="1825625"/>
            <a:ext cx="5605992" cy="48958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25991-1EB1-A749-8347-3CA5FC451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7498" y="1825625"/>
            <a:ext cx="5659241" cy="48958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B5F8-7981-904C-A168-6D4541DE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9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7C8F-2DEA-3540-92B5-0FFEF66BC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7" y="512860"/>
            <a:ext cx="11407616" cy="1282774"/>
          </a:xfrm>
        </p:spPr>
        <p:txBody>
          <a:bodyPr/>
          <a:lstStyle>
            <a:lvl1pPr>
              <a:defRPr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D5C77-E1EA-8349-8EF8-7C8880096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998" y="1795634"/>
            <a:ext cx="57863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5111A-F19B-9646-AB4B-6EE411566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8011" y="2614853"/>
            <a:ext cx="5786352" cy="40863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D1AEB-4F2B-B74E-AA7B-305E5CC80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8376" y="1795634"/>
            <a:ext cx="55932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53A7A-2F20-304A-84D0-5D27945F1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51396" y="2635077"/>
            <a:ext cx="5620217" cy="408639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1C8B5-5AA8-ED49-A14B-D9770EBF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D57A-1294-5B4F-B753-D2F0ACD85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57" y="522365"/>
            <a:ext cx="11198536" cy="1325563"/>
          </a:xfrm>
        </p:spPr>
        <p:txBody>
          <a:bodyPr/>
          <a:lstStyle>
            <a:lvl1pPr>
              <a:defRPr>
                <a:solidFill>
                  <a:srgbClr val="711F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D7122-E998-CE45-B74A-9D784F4C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0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D1515-E098-DE49-A656-C0C395B1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70EE-0A43-9948-A7E3-6B9A1904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31" y="556591"/>
            <a:ext cx="4863880" cy="15119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373A0-9C54-4848-A452-07F46464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8" y="1204332"/>
            <a:ext cx="6473021" cy="551714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6D20C-1C42-3E43-8C95-52DCF9422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2861" y="2068551"/>
            <a:ext cx="4863880" cy="465292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2E5B6-3C6D-A041-B666-8D5A57D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7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A66DF-6D3C-564F-82DC-C2A0944F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55" y="548640"/>
            <a:ext cx="4875587" cy="15087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A7D7D-E9C5-5644-9824-E8A840E36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8" y="1216057"/>
            <a:ext cx="6473021" cy="55054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418F7-FF28-E34C-9564-1B2EB69CB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1155" y="2057399"/>
            <a:ext cx="4875587" cy="46043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DABC9-28C9-3B4F-90F9-F4B86A9F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2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C2B2E7-8669-B847-84A8-5B45220EAE2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0"/>
            <a:ext cx="7112000" cy="37707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DEE1F-867E-5F42-8662-0E0BBC42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580445"/>
            <a:ext cx="11250340" cy="1245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281AE-A0FF-8042-9E70-BF61FE8A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400" y="1790327"/>
            <a:ext cx="11250339" cy="493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A62D3-4305-F14C-8E16-8AF3CDD2D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3715" y="6356351"/>
            <a:ext cx="440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5416529F-B71C-CD42-8C6E-811944CF664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A088DC-7113-69A7-DF02-2FECC3F57452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406399" y="136523"/>
            <a:ext cx="2015885" cy="25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11F7B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7189D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CB7160-C181-834B-8041-A5ECF4F6EB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C0167-F576-0A47-AA8F-6DBCA49DA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2505" y="6341244"/>
            <a:ext cx="4760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0000"/>
                </a:solidFill>
                <a:latin typeface="+mj-lt"/>
              </a:defRPr>
            </a:lvl1pPr>
          </a:lstStyle>
          <a:p>
            <a:fld id="{0CDD3250-746C-AE46-8A9F-287EA8FDAA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E96701-17C0-1853-A725-AEA00A2059B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4" y="225499"/>
            <a:ext cx="3921440" cy="49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11F7B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7189D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189D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32E944D8-6966-4C86-A35C-1FBEF05F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382431"/>
            <a:ext cx="10759068" cy="11763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Strategic Marketing Playbook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417ADC-FBBF-488A-91A3-0A8A55BBBDDC}"/>
              </a:ext>
            </a:extLst>
          </p:cNvPr>
          <p:cNvSpPr txBox="1"/>
          <p:nvPr/>
        </p:nvSpPr>
        <p:spPr>
          <a:xfrm>
            <a:off x="838201" y="5147198"/>
            <a:ext cx="9515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Resource Plan</a:t>
            </a:r>
            <a:endParaRPr lang="en-US" sz="4000" b="1" dirty="0">
              <a:latin typeface="Corbel" panose="020B05030202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5355ED-CD5C-A7EC-BFC0-F80B1FD1D7E7}"/>
              </a:ext>
            </a:extLst>
          </p:cNvPr>
          <p:cNvSpPr txBox="1"/>
          <p:nvPr/>
        </p:nvSpPr>
        <p:spPr>
          <a:xfrm>
            <a:off x="838201" y="5727833"/>
            <a:ext cx="109928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solidFill>
                  <a:srgbClr val="711F7B"/>
                </a:solidFill>
                <a:latin typeface="Corbel" panose="020B0503020204020204" pitchFamily="34" charset="0"/>
                <a:ea typeface="+mj-ea"/>
                <a:cs typeface="+mj-cs"/>
              </a:rPr>
              <a:t>External Resource Scope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410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81"/>
    </mc:Choice>
    <mc:Fallback xmlns="">
      <p:transition spd="slow" advTm="1038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9887" y="36459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Building Blocks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CF5A04-9380-45D1-83A7-53FAAA8217AA}"/>
              </a:ext>
            </a:extLst>
          </p:cNvPr>
          <p:cNvSpPr/>
          <p:nvPr/>
        </p:nvSpPr>
        <p:spPr>
          <a:xfrm>
            <a:off x="9020888" y="1557922"/>
            <a:ext cx="2919568" cy="5141343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oogle Shape;108;p3">
            <a:extLst>
              <a:ext uri="{FF2B5EF4-FFF2-40B4-BE49-F238E27FC236}">
                <a16:creationId xmlns:a16="http://schemas.microsoft.com/office/drawing/2014/main" id="{8E8903E9-0A63-284E-9121-7BFC6621DD92}"/>
              </a:ext>
            </a:extLst>
          </p:cNvPr>
          <p:cNvGrpSpPr/>
          <p:nvPr/>
        </p:nvGrpSpPr>
        <p:grpSpPr>
          <a:xfrm>
            <a:off x="6264884" y="1821353"/>
            <a:ext cx="2736012" cy="3903785"/>
            <a:chOff x="8179017" y="1693463"/>
            <a:chExt cx="2419993" cy="4239339"/>
          </a:xfrm>
        </p:grpSpPr>
        <p:sp>
          <p:nvSpPr>
            <p:cNvPr id="22" name="Google Shape;109;p3">
              <a:extLst>
                <a:ext uri="{FF2B5EF4-FFF2-40B4-BE49-F238E27FC236}">
                  <a16:creationId xmlns:a16="http://schemas.microsoft.com/office/drawing/2014/main" id="{7AA69D54-0503-514D-8F1A-32A69D5CFD70}"/>
                </a:ext>
              </a:extLst>
            </p:cNvPr>
            <p:cNvSpPr txBox="1"/>
            <p:nvPr/>
          </p:nvSpPr>
          <p:spPr>
            <a:xfrm>
              <a:off x="8179017" y="1693463"/>
              <a:ext cx="2386604" cy="1453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MARKETING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PLAN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1" i="0" u="none" strike="noStrike" cap="none">
                <a:solidFill>
                  <a:srgbClr val="603067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rgbClr val="202124"/>
                  </a:solidFill>
                  <a:latin typeface="Calibri"/>
                  <a:ea typeface="Calibri"/>
                  <a:cs typeface="Calibri"/>
                  <a:sym typeface="Calibri"/>
                </a:rPr>
                <a:t>How you will deliver results.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rgbClr val="202124"/>
                  </a:solidFill>
                  <a:latin typeface="Calibri"/>
                  <a:ea typeface="Calibri"/>
                  <a:cs typeface="Calibri"/>
                  <a:sym typeface="Calibri"/>
                </a:rPr>
                <a:t>Changes based on priorities.</a:t>
              </a:r>
              <a:endParaRPr/>
            </a:p>
          </p:txBody>
        </p:sp>
        <p:sp>
          <p:nvSpPr>
            <p:cNvPr id="23" name="Google Shape;111;p3">
              <a:extLst>
                <a:ext uri="{FF2B5EF4-FFF2-40B4-BE49-F238E27FC236}">
                  <a16:creationId xmlns:a16="http://schemas.microsoft.com/office/drawing/2014/main" id="{4BF7D1E5-0375-3842-B9CD-D5A05426C35D}"/>
                </a:ext>
              </a:extLst>
            </p:cNvPr>
            <p:cNvSpPr txBox="1"/>
            <p:nvPr/>
          </p:nvSpPr>
          <p:spPr>
            <a:xfrm>
              <a:off x="8212405" y="3657658"/>
              <a:ext cx="2386605" cy="22751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DELIVERABLES:</a:t>
              </a:r>
              <a:endParaRPr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Marketing Plan Overview</a:t>
              </a:r>
              <a:endParaRPr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Priorities, Tactics &amp; KPI’s</a:t>
              </a:r>
              <a:endParaRPr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Calendar Overview</a:t>
              </a:r>
              <a:endParaRPr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Budget Priorities</a:t>
              </a:r>
              <a:endParaRPr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KPI Tracker</a:t>
              </a:r>
              <a:endParaRPr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 Dashboard</a:t>
              </a:r>
              <a:endParaRPr/>
            </a:p>
          </p:txBody>
        </p:sp>
      </p:grpSp>
      <p:grpSp>
        <p:nvGrpSpPr>
          <p:cNvPr id="24" name="Google Shape;116;p3">
            <a:extLst>
              <a:ext uri="{FF2B5EF4-FFF2-40B4-BE49-F238E27FC236}">
                <a16:creationId xmlns:a16="http://schemas.microsoft.com/office/drawing/2014/main" id="{2C3E6B4A-8C8B-9044-9E10-46625ADE2129}"/>
              </a:ext>
            </a:extLst>
          </p:cNvPr>
          <p:cNvGrpSpPr/>
          <p:nvPr/>
        </p:nvGrpSpPr>
        <p:grpSpPr>
          <a:xfrm>
            <a:off x="3327151" y="1821353"/>
            <a:ext cx="2728386" cy="4209343"/>
            <a:chOff x="8179017" y="1693463"/>
            <a:chExt cx="2439330" cy="4571162"/>
          </a:xfrm>
        </p:grpSpPr>
        <p:sp>
          <p:nvSpPr>
            <p:cNvPr id="25" name="Google Shape;117;p3">
              <a:extLst>
                <a:ext uri="{FF2B5EF4-FFF2-40B4-BE49-F238E27FC236}">
                  <a16:creationId xmlns:a16="http://schemas.microsoft.com/office/drawing/2014/main" id="{C14638C4-6AB2-C440-8953-EE3FE576CF7C}"/>
                </a:ext>
              </a:extLst>
            </p:cNvPr>
            <p:cNvSpPr txBox="1"/>
            <p:nvPr/>
          </p:nvSpPr>
          <p:spPr>
            <a:xfrm>
              <a:off x="8179017" y="1693463"/>
              <a:ext cx="2386604" cy="1453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COMMUNICATION STRATEGY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1" i="0" u="none" strike="noStrike" cap="none">
                <a:solidFill>
                  <a:srgbClr val="603067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rgbClr val="202124"/>
                  </a:solidFill>
                  <a:latin typeface="Calibri"/>
                  <a:ea typeface="Calibri"/>
                  <a:cs typeface="Calibri"/>
                  <a:sym typeface="Calibri"/>
                </a:rPr>
                <a:t>How, when and where you will communicate. Changes annually.</a:t>
              </a:r>
              <a:endParaRPr/>
            </a:p>
          </p:txBody>
        </p:sp>
        <p:sp>
          <p:nvSpPr>
            <p:cNvPr id="26" name="Google Shape;119;p3">
              <a:extLst>
                <a:ext uri="{FF2B5EF4-FFF2-40B4-BE49-F238E27FC236}">
                  <a16:creationId xmlns:a16="http://schemas.microsoft.com/office/drawing/2014/main" id="{38DF0AD0-E887-2942-A80D-4279C1BF541A}"/>
                </a:ext>
              </a:extLst>
            </p:cNvPr>
            <p:cNvSpPr txBox="1"/>
            <p:nvPr/>
          </p:nvSpPr>
          <p:spPr>
            <a:xfrm>
              <a:off x="8231742" y="3657660"/>
              <a:ext cx="2386605" cy="26069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DELIVERABLES: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Hero’s Story Outline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One Liner vs Competition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Key Messages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Journey Map 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Journey Map Calendar View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Channel Strategy</a:t>
              </a:r>
              <a:endParaRPr dirty="0"/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Style Guide</a:t>
              </a:r>
              <a:endParaRPr dirty="0"/>
            </a:p>
          </p:txBody>
        </p:sp>
      </p:grpSp>
      <p:sp>
        <p:nvSpPr>
          <p:cNvPr id="28" name="Rectangle: Rounded Corners 52">
            <a:extLst>
              <a:ext uri="{FF2B5EF4-FFF2-40B4-BE49-F238E27FC236}">
                <a16:creationId xmlns:a16="http://schemas.microsoft.com/office/drawing/2014/main" id="{44AA28CE-0261-6844-B2EA-E41284A45B40}"/>
              </a:ext>
            </a:extLst>
          </p:cNvPr>
          <p:cNvSpPr/>
          <p:nvPr/>
        </p:nvSpPr>
        <p:spPr>
          <a:xfrm>
            <a:off x="3332596" y="1690688"/>
            <a:ext cx="2669873" cy="4915797"/>
          </a:xfrm>
          <a:prstGeom prst="roundRect">
            <a:avLst/>
          </a:prstGeom>
          <a:noFill/>
          <a:ln w="76200">
            <a:solidFill>
              <a:srgbClr val="886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52">
            <a:extLst>
              <a:ext uri="{FF2B5EF4-FFF2-40B4-BE49-F238E27FC236}">
                <a16:creationId xmlns:a16="http://schemas.microsoft.com/office/drawing/2014/main" id="{8A474CCF-CAE7-7A4C-A67C-7114D77E7D61}"/>
              </a:ext>
            </a:extLst>
          </p:cNvPr>
          <p:cNvSpPr/>
          <p:nvPr/>
        </p:nvSpPr>
        <p:spPr>
          <a:xfrm>
            <a:off x="6242437" y="1690688"/>
            <a:ext cx="2669873" cy="4915797"/>
          </a:xfrm>
          <a:prstGeom prst="roundRect">
            <a:avLst/>
          </a:prstGeom>
          <a:noFill/>
          <a:ln w="76200">
            <a:solidFill>
              <a:srgbClr val="886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52">
            <a:extLst>
              <a:ext uri="{FF2B5EF4-FFF2-40B4-BE49-F238E27FC236}">
                <a16:creationId xmlns:a16="http://schemas.microsoft.com/office/drawing/2014/main" id="{A35CCB1D-18C6-2C45-83A6-19FE087F07F3}"/>
              </a:ext>
            </a:extLst>
          </p:cNvPr>
          <p:cNvSpPr/>
          <p:nvPr/>
        </p:nvSpPr>
        <p:spPr>
          <a:xfrm>
            <a:off x="9146986" y="1690688"/>
            <a:ext cx="2669873" cy="4915797"/>
          </a:xfrm>
          <a:prstGeom prst="roundRect">
            <a:avLst/>
          </a:prstGeom>
          <a:noFill/>
          <a:ln w="76200">
            <a:solidFill>
              <a:srgbClr val="886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Google Shape;105;p3">
            <a:extLst>
              <a:ext uri="{FF2B5EF4-FFF2-40B4-BE49-F238E27FC236}">
                <a16:creationId xmlns:a16="http://schemas.microsoft.com/office/drawing/2014/main" id="{555B0B4C-820F-264F-ABC7-03DBE4B90E45}"/>
              </a:ext>
            </a:extLst>
          </p:cNvPr>
          <p:cNvSpPr txBox="1"/>
          <p:nvPr/>
        </p:nvSpPr>
        <p:spPr>
          <a:xfrm>
            <a:off x="9210244" y="1821353"/>
            <a:ext cx="2698262" cy="158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 i="0" u="none" strike="noStrike" cap="none" dirty="0">
              <a:solidFill>
                <a:srgbClr val="60306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How you will resource the marketing team. 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107;p3">
            <a:extLst>
              <a:ext uri="{FF2B5EF4-FFF2-40B4-BE49-F238E27FC236}">
                <a16:creationId xmlns:a16="http://schemas.microsoft.com/office/drawing/2014/main" id="{53596313-E79E-B245-B2D6-11A275EB5E2E}"/>
              </a:ext>
            </a:extLst>
          </p:cNvPr>
          <p:cNvSpPr txBox="1"/>
          <p:nvPr/>
        </p:nvSpPr>
        <p:spPr>
          <a:xfrm>
            <a:off x="9210243" y="3630078"/>
            <a:ext cx="269826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DELIVERABLES: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 Plan Overview</a:t>
            </a:r>
            <a:endParaRPr dirty="0">
              <a:solidFill>
                <a:schemeClr val="dk1"/>
              </a:solidFill>
              <a:cs typeface="Calibri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Scope &amp; Structure</a:t>
            </a:r>
            <a:endParaRPr dirty="0">
              <a:solidFill>
                <a:schemeClr val="dk1"/>
              </a:solidFill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Roles &amp; Responsibilities</a:t>
            </a:r>
            <a:endParaRPr dirty="0">
              <a:solidFill>
                <a:schemeClr val="dk1"/>
              </a:solidFill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Resource Scope</a:t>
            </a:r>
            <a:endParaRPr b="1" dirty="0"/>
          </a:p>
        </p:txBody>
      </p:sp>
      <p:sp>
        <p:nvSpPr>
          <p:cNvPr id="35" name="Google Shape;113;p3">
            <a:extLst>
              <a:ext uri="{FF2B5EF4-FFF2-40B4-BE49-F238E27FC236}">
                <a16:creationId xmlns:a16="http://schemas.microsoft.com/office/drawing/2014/main" id="{2FD84C70-1E90-C74C-B2ED-5F0D97C2B1A5}"/>
              </a:ext>
            </a:extLst>
          </p:cNvPr>
          <p:cNvSpPr txBox="1"/>
          <p:nvPr/>
        </p:nvSpPr>
        <p:spPr>
          <a:xfrm>
            <a:off x="371197" y="1821352"/>
            <a:ext cx="2626801" cy="158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 i="0" u="none" strike="noStrike" cap="none">
              <a:solidFill>
                <a:srgbClr val="60306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Defines what you want to stand for. Evaluate ~5 years.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115;p3">
            <a:extLst>
              <a:ext uri="{FF2B5EF4-FFF2-40B4-BE49-F238E27FC236}">
                <a16:creationId xmlns:a16="http://schemas.microsoft.com/office/drawing/2014/main" id="{E619A34C-8B7F-C54F-9309-4626A88F6CDB}"/>
              </a:ext>
            </a:extLst>
          </p:cNvPr>
          <p:cNvSpPr txBox="1"/>
          <p:nvPr/>
        </p:nvSpPr>
        <p:spPr>
          <a:xfrm>
            <a:off x="430173" y="3630078"/>
            <a:ext cx="2669413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DELIVERABLES: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Your Brand Exists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Promise &amp; Secret Sauce 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Ideal Target &amp; Roles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Brand Architecture 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Naming Strategy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Personality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Tone-of-Voice</a:t>
            </a:r>
            <a:endParaRPr dirty="0"/>
          </a:p>
        </p:txBody>
      </p:sp>
      <p:sp>
        <p:nvSpPr>
          <p:cNvPr id="39" name="Rectangle: Rounded Corners 52">
            <a:extLst>
              <a:ext uri="{FF2B5EF4-FFF2-40B4-BE49-F238E27FC236}">
                <a16:creationId xmlns:a16="http://schemas.microsoft.com/office/drawing/2014/main" id="{FD452D5A-2E60-684E-A8B2-2FEC24A29579}"/>
              </a:ext>
            </a:extLst>
          </p:cNvPr>
          <p:cNvSpPr/>
          <p:nvPr/>
        </p:nvSpPr>
        <p:spPr>
          <a:xfrm>
            <a:off x="326566" y="1690158"/>
            <a:ext cx="2669873" cy="4915797"/>
          </a:xfrm>
          <a:prstGeom prst="roundRect">
            <a:avLst/>
          </a:prstGeom>
          <a:noFill/>
          <a:ln w="76200">
            <a:solidFill>
              <a:srgbClr val="886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59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14"/>
    </mc:Choice>
    <mc:Fallback xmlns="">
      <p:transition spd="slow" advTm="1671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External Resource Scope</a:t>
            </a:r>
            <a:endParaRPr dirty="0"/>
          </a:p>
        </p:txBody>
      </p:sp>
      <p:sp>
        <p:nvSpPr>
          <p:cNvPr id="130" name="Google Shape;13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8265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n-lt"/>
              </a:rPr>
              <a:t>Outline of what you need from each of your External Resources. </a:t>
            </a:r>
          </a:p>
          <a:p>
            <a:pPr marL="0" indent="0">
              <a:buNone/>
            </a:pPr>
            <a:endParaRPr lang="en-US" sz="2400" dirty="0">
              <a:latin typeface="+mn-lt"/>
              <a:cs typeface="Calibri Light"/>
            </a:endParaRPr>
          </a:p>
          <a:p>
            <a:pPr marL="76200" lvl="0" indent="0">
              <a:lnSpc>
                <a:spcPct val="100000"/>
              </a:lnSpc>
              <a:buSzPts val="2400"/>
              <a:buNone/>
            </a:pPr>
            <a:r>
              <a:rPr lang="en-US" b="1" dirty="0">
                <a:solidFill>
                  <a:srgbClr val="711F7B"/>
                </a:solidFill>
                <a:latin typeface="+mn-lt"/>
              </a:rPr>
              <a:t>Steps to Create External Resource Scope</a:t>
            </a:r>
          </a:p>
          <a:p>
            <a:pPr marL="514350" indent="-51435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latin typeface="+mn-lt"/>
              </a:rPr>
              <a:t>Review the Team Structure Inputs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latin typeface="+mn-lt"/>
              </a:rPr>
              <a:t>Define the Scope for each External Resource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latin typeface="+mn-lt"/>
              </a:rPr>
              <a:t>Create an External Resource Brief for each External Resource </a:t>
            </a:r>
          </a:p>
        </p:txBody>
      </p:sp>
    </p:spTree>
    <p:extLst>
      <p:ext uri="{BB962C8B-B14F-4D97-AF65-F5344CB8AC3E}">
        <p14:creationId xmlns:p14="http://schemas.microsoft.com/office/powerpoint/2010/main" val="13911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C1783-7E04-DFB4-4B1F-9EC0D9A4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the Team Structure Inputs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2FC97-AE2A-3B82-F3A2-CA711EC7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FD5262-5840-0FD9-958A-EAF84D47A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67" y="1888348"/>
            <a:ext cx="5145537" cy="24984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32A68-986C-DF49-81BC-4EF6AAEE2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107" y="1888347"/>
            <a:ext cx="5198929" cy="2498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B24A57-3D5E-24F2-156C-36A6D34F4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7822" y="4386847"/>
            <a:ext cx="4726577" cy="244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9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9AE27-13A2-07E5-E786-B26652AA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Resource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32AF-C747-B53E-12B7-3085DCF3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F14A0F0F-2414-D7BE-47DF-95DCF3EDFC8B}"/>
              </a:ext>
            </a:extLst>
          </p:cNvPr>
          <p:cNvGraphicFramePr>
            <a:graphicFrameLocks/>
          </p:cNvGraphicFramePr>
          <p:nvPr/>
        </p:nvGraphicFramePr>
        <p:xfrm>
          <a:off x="402867" y="2704013"/>
          <a:ext cx="11301081" cy="159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55CD85-465E-3800-6EAF-6EA91B50ACC0}"/>
              </a:ext>
            </a:extLst>
          </p:cNvPr>
          <p:cNvSpPr txBox="1"/>
          <p:nvPr/>
        </p:nvSpPr>
        <p:spPr>
          <a:xfrm>
            <a:off x="1102177" y="4604445"/>
            <a:ext cx="22811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Objectives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Deliverables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Capabilities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349001-1470-A7AB-1C50-5242E8A5E738}"/>
              </a:ext>
            </a:extLst>
          </p:cNvPr>
          <p:cNvSpPr txBox="1"/>
          <p:nvPr/>
        </p:nvSpPr>
        <p:spPr>
          <a:xfrm>
            <a:off x="402867" y="1742182"/>
            <a:ext cx="112034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Outline of the scope for each External Resource. 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DCD55-01CF-A97A-A232-3FA484CB6C4E}"/>
              </a:ext>
            </a:extLst>
          </p:cNvPr>
          <p:cNvSpPr txBox="1"/>
          <p:nvPr/>
        </p:nvSpPr>
        <p:spPr>
          <a:xfrm>
            <a:off x="4912856" y="4634349"/>
            <a:ext cx="22811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Objectives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Deliverables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Capabilities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CEA504-6773-A147-33B7-D9D1077A5FA8}"/>
              </a:ext>
            </a:extLst>
          </p:cNvPr>
          <p:cNvSpPr txBox="1"/>
          <p:nvPr/>
        </p:nvSpPr>
        <p:spPr>
          <a:xfrm>
            <a:off x="8878932" y="4604445"/>
            <a:ext cx="22811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Objectives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Deliverables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Capabilities</a:t>
            </a: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846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9AE27-13A2-07E5-E786-B26652AA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Resource Scope -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32AF-C747-B53E-12B7-3085DCF3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F14A0F0F-2414-D7BE-47DF-95DCF3EDFC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742493"/>
              </p:ext>
            </p:extLst>
          </p:nvPr>
        </p:nvGraphicFramePr>
        <p:xfrm>
          <a:off x="402867" y="2704013"/>
          <a:ext cx="11301081" cy="159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55CD85-465E-3800-6EAF-6EA91B50ACC0}"/>
              </a:ext>
            </a:extLst>
          </p:cNvPr>
          <p:cNvSpPr txBox="1"/>
          <p:nvPr/>
        </p:nvSpPr>
        <p:spPr>
          <a:xfrm>
            <a:off x="402867" y="4773018"/>
            <a:ext cx="332004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Objectives: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Drive Traffic, Revitalize Brand</a:t>
            </a:r>
            <a:endParaRPr lang="en-US" sz="16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Deliverables: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Communication strategy &amp; media outreach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rgbClr val="000000"/>
                </a:solidFill>
                <a:effectLst/>
              </a:rPr>
              <a:t>C</a:t>
            </a:r>
            <a:r>
              <a:rPr lang="en-US" sz="1600" b="1" dirty="0">
                <a:solidFill>
                  <a:srgbClr val="000000"/>
                </a:solidFill>
              </a:rPr>
              <a:t>apabilities: </a:t>
            </a:r>
            <a:r>
              <a:rPr lang="en-US" sz="1600" dirty="0">
                <a:solidFill>
                  <a:srgbClr val="000000"/>
                </a:solidFill>
              </a:rPr>
              <a:t>PR, Local media, influencer strategies, project management</a:t>
            </a:r>
            <a:endParaRPr lang="en-US" sz="16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349001-1470-A7AB-1C50-5242E8A5E738}"/>
              </a:ext>
            </a:extLst>
          </p:cNvPr>
          <p:cNvSpPr txBox="1"/>
          <p:nvPr/>
        </p:nvSpPr>
        <p:spPr>
          <a:xfrm>
            <a:off x="402867" y="1742182"/>
            <a:ext cx="112034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Outline of the scope for each External Resource. 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79C9B1-B51D-B40A-4BFA-015857A6C1A8}"/>
              </a:ext>
            </a:extLst>
          </p:cNvPr>
          <p:cNvSpPr txBox="1"/>
          <p:nvPr/>
        </p:nvSpPr>
        <p:spPr>
          <a:xfrm>
            <a:off x="4273828" y="4811630"/>
            <a:ext cx="360307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Objectives: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Drive Traffic to stores, Increase organic search and ecommerce sales</a:t>
            </a:r>
            <a:endParaRPr lang="en-US" sz="16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Deliverables: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Digital strategy, Paid digital ads, SEO, website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rgbClr val="000000"/>
                </a:solidFill>
                <a:effectLst/>
              </a:rPr>
              <a:t>C</a:t>
            </a:r>
            <a:r>
              <a:rPr lang="en-US" sz="1600" b="1" dirty="0">
                <a:solidFill>
                  <a:srgbClr val="000000"/>
                </a:solidFill>
              </a:rPr>
              <a:t>apabilities: </a:t>
            </a:r>
            <a:r>
              <a:rPr lang="en-US" sz="1600" dirty="0">
                <a:solidFill>
                  <a:srgbClr val="000000"/>
                </a:solidFill>
              </a:rPr>
              <a:t>Google, Bing, </a:t>
            </a:r>
            <a:r>
              <a:rPr lang="en-US" sz="1600" dirty="0" err="1">
                <a:solidFill>
                  <a:srgbClr val="000000"/>
                </a:solidFill>
              </a:rPr>
              <a:t>Wordpress</a:t>
            </a:r>
            <a:r>
              <a:rPr lang="en-US" sz="1600" dirty="0">
                <a:solidFill>
                  <a:srgbClr val="000000"/>
                </a:solidFill>
              </a:rPr>
              <a:t>, Local digital plans</a:t>
            </a:r>
            <a:endParaRPr lang="en-US" sz="16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4CE342-413B-993A-ACF7-64EDECDD874C}"/>
              </a:ext>
            </a:extLst>
          </p:cNvPr>
          <p:cNvSpPr txBox="1"/>
          <p:nvPr/>
        </p:nvSpPr>
        <p:spPr>
          <a:xfrm>
            <a:off x="8100872" y="4779694"/>
            <a:ext cx="36030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Objectives: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Revitalize Brand</a:t>
            </a:r>
            <a:endParaRPr lang="en-US" sz="16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Deliverables: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10 Videos, long &amp; short versions to be used across all platforms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rgbClr val="000000"/>
                </a:solidFill>
                <a:effectLst/>
              </a:rPr>
              <a:t>C</a:t>
            </a:r>
            <a:r>
              <a:rPr lang="en-US" sz="1600" b="1" dirty="0">
                <a:solidFill>
                  <a:srgbClr val="000000"/>
                </a:solidFill>
              </a:rPr>
              <a:t>apabilities: </a:t>
            </a:r>
            <a:r>
              <a:rPr lang="en-US" sz="1600" dirty="0">
                <a:solidFill>
                  <a:srgbClr val="000000"/>
                </a:solidFill>
              </a:rPr>
              <a:t>Video production, project management</a:t>
            </a:r>
            <a:endParaRPr lang="en-US" sz="16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953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F22D9-E11C-CE54-1D81-DA31D0BC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Resource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DC6F-A36A-14D7-B5D5-92A0B22C4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Add the following to the External Resource Scope:</a:t>
            </a: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Background Information (business, target audience, strategic focus, challenges, key messages, other marketing activities, etc.)</a:t>
            </a: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+mn-lt"/>
              </a:rPr>
              <a:t>udget (be specific about the time period the budget covers)</a:t>
            </a: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+mn-lt"/>
              </a:rPr>
              <a:t>imeline (kick-off to completion and key milestones)</a:t>
            </a: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E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+mn-lt"/>
              </a:rPr>
              <a:t>valuation criteria, including;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+mn-lt"/>
              </a:rPr>
              <a:t>Experience and capabilities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+mn-lt"/>
              </a:rPr>
              <a:t>Category / Industry expertise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+mn-lt"/>
              </a:rPr>
              <a:t>Size &amp; service capability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+mn-lt"/>
              </a:rPr>
              <a:t>Pricing</a:t>
            </a: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+mn-lt"/>
              </a:rPr>
              <a:t>he process of how you will decide, including;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  <a:latin typeface="+mn-lt"/>
              </a:rPr>
              <a:t>Who the final decision maker is</a:t>
            </a:r>
          </a:p>
          <a:p>
            <a:pPr lvl="1"/>
            <a:r>
              <a:rPr lang="en-US" sz="1900" b="0" i="0" dirty="0">
                <a:solidFill>
                  <a:srgbClr val="000000"/>
                </a:solidFill>
                <a:effectLst/>
                <a:latin typeface="+mn-lt"/>
              </a:rPr>
              <a:t>Number of meetings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05F5C-40CB-BD0F-E9E7-F00030F4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29F-B71C-CD42-8C6E-811944CF66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4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8FD5-ABAE-46E8-A345-B004F232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/>
              </a:rPr>
              <a:t>Recap – External Resource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42AF7-CECF-4C05-825E-5F312694E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n-lt"/>
              </a:rPr>
              <a:t>Outline of what you need each External Resource. </a:t>
            </a:r>
          </a:p>
          <a:p>
            <a:pPr marL="0" indent="0">
              <a:buNone/>
            </a:pPr>
            <a:endParaRPr lang="en-US" sz="2400" dirty="0">
              <a:latin typeface="+mn-lt"/>
              <a:cs typeface="Calibri Light"/>
            </a:endParaRPr>
          </a:p>
          <a:p>
            <a:pPr marL="76200" lvl="0" indent="0">
              <a:lnSpc>
                <a:spcPct val="100000"/>
              </a:lnSpc>
              <a:buSzPts val="2400"/>
              <a:buNone/>
            </a:pPr>
            <a:r>
              <a:rPr lang="en-US" b="1" dirty="0">
                <a:solidFill>
                  <a:srgbClr val="711F7B"/>
                </a:solidFill>
                <a:latin typeface="+mn-lt"/>
              </a:rPr>
              <a:t>Steps to Create External Resource Scope</a:t>
            </a:r>
          </a:p>
          <a:p>
            <a:pPr marL="514350" indent="-51435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latin typeface="+mn-lt"/>
              </a:rPr>
              <a:t>Review the Team Structure Inputs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latin typeface="+mn-lt"/>
              </a:rPr>
              <a:t>Define the Scope for each External Resource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latin typeface="+mn-lt"/>
              </a:rPr>
              <a:t>Create an External Resource Brief for each External Resource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4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85"/>
    </mc:Choice>
    <mc:Fallback xmlns="">
      <p:transition spd="slow" advTm="4438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1F7B"/>
              </a:buClr>
              <a:buSzPts val="4400"/>
              <a:buFont typeface="Corbel"/>
              <a:buNone/>
            </a:pPr>
            <a:r>
              <a:rPr lang="en-US" dirty="0"/>
              <a:t>Thank You!</a:t>
            </a:r>
            <a:endParaRPr dirty="0"/>
          </a:p>
        </p:txBody>
      </p:sp>
      <p:sp>
        <p:nvSpPr>
          <p:cNvPr id="157" name="Google Shape;157;p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4294967295"/>
          </p:nvPr>
        </p:nvSpPr>
        <p:spPr>
          <a:xfrm>
            <a:off x="0" y="4589463"/>
            <a:ext cx="11266488" cy="213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6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9|3.3|2.8|3.9|1.1|3.5|10.8|4.5"/>
</p:tagLst>
</file>

<file path=ppt/theme/theme1.xml><?xml version="1.0" encoding="utf-8"?>
<a:theme xmlns:a="http://schemas.openxmlformats.org/drawingml/2006/main" name="1_Custom Design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7189D"/>
      </a:accent1>
      <a:accent2>
        <a:srgbClr val="000000"/>
      </a:accent2>
      <a:accent3>
        <a:srgbClr val="FEFFF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MO-OnLoan">
      <a:dk1>
        <a:srgbClr val="87189D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674</Words>
  <Application>Microsoft Office PowerPoint</Application>
  <PresentationFormat>Widescreen</PresentationFormat>
  <Paragraphs>133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Open Sans</vt:lpstr>
      <vt:lpstr>1_Custom Design</vt:lpstr>
      <vt:lpstr>Custom Design</vt:lpstr>
      <vt:lpstr>Strategic Marketing Playbook</vt:lpstr>
      <vt:lpstr>Building Blocks</vt:lpstr>
      <vt:lpstr>External Resource Scope</vt:lpstr>
      <vt:lpstr>Review the Team Structure Inputs </vt:lpstr>
      <vt:lpstr>External Resource Scope</vt:lpstr>
      <vt:lpstr>External Resource Scope - Example</vt:lpstr>
      <vt:lpstr>External Resource Brief</vt:lpstr>
      <vt:lpstr>Recap – External Resource Scope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Marketing Playbook</dc:title>
  <dc:creator>Higgins, Riley (higginrg)</dc:creator>
  <cp:lastModifiedBy>Amy Connor</cp:lastModifiedBy>
  <cp:revision>34</cp:revision>
  <dcterms:created xsi:type="dcterms:W3CDTF">2022-08-08T18:29:03Z</dcterms:created>
  <dcterms:modified xsi:type="dcterms:W3CDTF">2023-12-22T14:29:43Z</dcterms:modified>
</cp:coreProperties>
</file>