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08" r:id="rId2"/>
  </p:sldMasterIdLst>
  <p:notesMasterIdLst>
    <p:notesMasterId r:id="rId22"/>
  </p:notesMasterIdLst>
  <p:sldIdLst>
    <p:sldId id="256" r:id="rId3"/>
    <p:sldId id="266" r:id="rId4"/>
    <p:sldId id="1970" r:id="rId5"/>
    <p:sldId id="1977" r:id="rId6"/>
    <p:sldId id="1996" r:id="rId7"/>
    <p:sldId id="1980" r:id="rId8"/>
    <p:sldId id="1960" r:id="rId9"/>
    <p:sldId id="2012" r:id="rId10"/>
    <p:sldId id="1997" r:id="rId11"/>
    <p:sldId id="2002" r:id="rId12"/>
    <p:sldId id="2005" r:id="rId13"/>
    <p:sldId id="2000" r:id="rId14"/>
    <p:sldId id="1992" r:id="rId15"/>
    <p:sldId id="2009" r:id="rId16"/>
    <p:sldId id="2013" r:id="rId17"/>
    <p:sldId id="2010" r:id="rId18"/>
    <p:sldId id="2006" r:id="rId19"/>
    <p:sldId id="2011" r:id="rId20"/>
    <p:sldId id="261"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hdYHsk1SG/IdaoNCZIhDR2O0yv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3E4E01-648A-1EE8-09F7-452F48D7CB40}" name="Amy Newkirk" initials="AN" userId="ce3b769b43d35c4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5"/>
    <p:restoredTop sz="96247" autoAdjust="0"/>
  </p:normalViewPr>
  <p:slideViewPr>
    <p:cSldViewPr snapToGrid="0">
      <p:cViewPr varScale="1">
        <p:scale>
          <a:sx n="79" d="100"/>
          <a:sy n="79" d="100"/>
        </p:scale>
        <p:origin x="10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51" Type="http://schemas.microsoft.com/office/2018/10/relationships/authors" Target="authors.xml"/><Relationship Id="rId3" Type="http://schemas.openxmlformats.org/officeDocument/2006/relationships/slide" Target="slides/slide1.xml"/><Relationship Id="rId21" Type="http://schemas.openxmlformats.org/officeDocument/2006/relationships/slide" Target="slides/slide1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46"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Char char="•"/>
            </a:pPr>
            <a:r>
              <a:rPr lang="en-US" dirty="0"/>
              <a:t>Mentor inside the company</a:t>
            </a:r>
          </a:p>
          <a:p>
            <a:pPr marL="1085850" lvl="1" indent="-171450">
              <a:lnSpc>
                <a:spcPct val="90000"/>
              </a:lnSpc>
              <a:spcBef>
                <a:spcPts val="500"/>
              </a:spcBef>
              <a:buChar char="•"/>
            </a:pPr>
            <a:r>
              <a:rPr lang="en-US" dirty="0"/>
              <a:t>Identify a person in the company who you naturally connect with</a:t>
            </a:r>
          </a:p>
          <a:p>
            <a:pPr marL="1085850" lvl="1" indent="-171450">
              <a:lnSpc>
                <a:spcPct val="90000"/>
              </a:lnSpc>
              <a:spcBef>
                <a:spcPts val="500"/>
              </a:spcBef>
              <a:buChar char="•"/>
            </a:pPr>
            <a:r>
              <a:rPr lang="en-US" dirty="0"/>
              <a:t>Ask him/her for a meeting to learn more about background, role and what’s important</a:t>
            </a:r>
          </a:p>
          <a:p>
            <a:pPr marL="1085850" lvl="1" indent="-171450">
              <a:lnSpc>
                <a:spcPct val="90000"/>
              </a:lnSpc>
              <a:spcBef>
                <a:spcPts val="500"/>
              </a:spcBef>
              <a:buChar char="•"/>
            </a:pPr>
            <a:r>
              <a:rPr lang="en-US" dirty="0"/>
              <a:t>At the end – ask if you can meet again</a:t>
            </a:r>
          </a:p>
          <a:p>
            <a:pPr marL="1085850" lvl="1" indent="-171450">
              <a:lnSpc>
                <a:spcPct val="90000"/>
              </a:lnSpc>
              <a:spcBef>
                <a:spcPts val="500"/>
              </a:spcBef>
              <a:buChar char="•"/>
            </a:pPr>
            <a:r>
              <a:rPr lang="en-US" dirty="0"/>
              <a:t>It will take time!</a:t>
            </a:r>
          </a:p>
          <a:p>
            <a:pPr marL="171450" indent="-171450">
              <a:lnSpc>
                <a:spcPct val="90000"/>
              </a:lnSpc>
              <a:spcBef>
                <a:spcPts val="1000"/>
              </a:spcBef>
              <a:buChar char="•"/>
            </a:pPr>
            <a:r>
              <a:rPr lang="en-US" dirty="0"/>
              <a:t>Do you have a mentor outside the company?</a:t>
            </a:r>
          </a:p>
          <a:p>
            <a:pPr marL="1085850" lvl="1" indent="-171450">
              <a:lnSpc>
                <a:spcPct val="90000"/>
              </a:lnSpc>
              <a:spcBef>
                <a:spcPts val="500"/>
              </a:spcBef>
              <a:buChar char="•"/>
            </a:pPr>
            <a:r>
              <a:rPr lang="en-US" dirty="0"/>
              <a:t>What type of person would you like to get to know?</a:t>
            </a:r>
          </a:p>
          <a:p>
            <a:pPr marL="114300" indent="0">
              <a:buNone/>
            </a:pPr>
            <a:r>
              <a:rPr lang="en-US" sz="3200" dirty="0">
                <a:latin typeface="Calibri"/>
              </a:rPr>
              <a:t>How can you make a bigger Impact? </a:t>
            </a:r>
            <a:endParaRPr lang="en-US" sz="2800" dirty="0">
              <a:latin typeface="Calibri"/>
            </a:endParaRPr>
          </a:p>
          <a:p>
            <a:r>
              <a:rPr lang="en-US" dirty="0"/>
              <a:t>Who is in your network now? How strong are your connections? Who else would you like to have in your network? Create a specific list</a:t>
            </a:r>
          </a:p>
          <a:p>
            <a:pPr lvl="1"/>
            <a:r>
              <a:rPr lang="en-US" dirty="0"/>
              <a:t>Leaders, mentors, peers, team members, etc.</a:t>
            </a:r>
          </a:p>
          <a:p>
            <a:pPr lvl="1"/>
            <a:endParaRPr lang="en-US" dirty="0"/>
          </a:p>
          <a:p>
            <a:r>
              <a:rPr lang="en-US" dirty="0"/>
              <a:t>How could you communicate your Impact within your network?</a:t>
            </a:r>
          </a:p>
          <a:p>
            <a:pPr lvl="1"/>
            <a:r>
              <a:rPr lang="en-US" dirty="0"/>
              <a:t>School: Project summaries, recaps, use format of college applications?</a:t>
            </a:r>
          </a:p>
          <a:p>
            <a:pPr lvl="1"/>
            <a:r>
              <a:rPr lang="en-US" dirty="0"/>
              <a:t>Business: What type of “summaries” can you share that describe your performance?</a:t>
            </a:r>
          </a:p>
          <a:p>
            <a:endParaRPr lang="en-US" dirty="0"/>
          </a:p>
          <a:p>
            <a:r>
              <a:rPr lang="en-US" dirty="0"/>
              <a:t>How could you build your network of connections to make a bigger Impact?</a:t>
            </a:r>
          </a:p>
          <a:p>
            <a:pPr lvl="1"/>
            <a:r>
              <a:rPr lang="en-US" dirty="0"/>
              <a:t>Leaders: Could you set consistent meetings with leaders? How could you interact (naturally) with more senior leaders? What levels? What situations?</a:t>
            </a:r>
          </a:p>
          <a:p>
            <a:pPr lvl="1"/>
            <a:r>
              <a:rPr lang="en-US" dirty="0"/>
              <a:t>Mentors: Could you ask someone to be a mentor? Could you ask a few in your network of supporters to talk through your development and your career? (Parents’ friends?)</a:t>
            </a:r>
          </a:p>
          <a:p>
            <a:pPr lvl="1"/>
            <a:r>
              <a:rPr lang="en-US" dirty="0"/>
              <a:t>Peers: What informal information networks could you tap into (not gossip)?</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2187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Grew up in West Palm Beach, raised by a single mother with 7 siblings. Things were rough at times, and as the middle child</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Discovered his passion for fitness at 13</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Bachelor’s Degree - Exercise Science and Radio Television with a Minor in Psychology.</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Moved to Los Angeles, CA. first job in the fitness was at LA Fitness</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Joined Beach Body, becoming the eighth Beach Body Super Trainer.</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6031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51" name="Google Shape;15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19</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27" name="Google Shape;12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latin typeface="Calibri" panose="020F0502020204030204" pitchFamily="34" charset="0"/>
                <a:ea typeface="Calibri" panose="020F0502020204030204" pitchFamily="34" charset="0"/>
                <a:cs typeface="Calibri" panose="020F0502020204030204" pitchFamily="34" charset="0"/>
              </a:rPr>
              <a:t>2</a:t>
            </a:fld>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What is the first thing you think of when you see the following?</a:t>
            </a:r>
          </a:p>
          <a:p>
            <a:pPr marL="0" indent="0">
              <a:buFontTx/>
              <a:buChar char="•"/>
            </a:pPr>
            <a:endParaRPr lang="en-US" dirty="0"/>
          </a:p>
          <a:p>
            <a:pPr marL="0" indent="0">
              <a:buFontTx/>
              <a:buChar char="•"/>
            </a:pPr>
            <a:endParaRPr lang="en-US" dirty="0"/>
          </a:p>
          <a:p>
            <a:pPr marL="0" indent="0">
              <a:lnSpc>
                <a:spcPct val="100000"/>
              </a:lnSpc>
              <a:buFontTx/>
              <a:buChar char="•"/>
            </a:pPr>
            <a:r>
              <a:rPr lang="en-US" sz="1200" dirty="0"/>
              <a:t>Good Performance (Price of Entry)</a:t>
            </a:r>
            <a:endParaRPr lang="en-US" dirty="0"/>
          </a:p>
          <a:p>
            <a:pPr marL="0" indent="0" eaLnBrk="1" hangingPunct="1">
              <a:lnSpc>
                <a:spcPct val="100000"/>
              </a:lnSpc>
              <a:buFontTx/>
              <a:buChar char="•"/>
            </a:pPr>
            <a:r>
              <a:rPr lang="en-US" sz="1200" dirty="0"/>
              <a:t> Defined target consumer</a:t>
            </a:r>
          </a:p>
          <a:p>
            <a:pPr marL="0" indent="0" eaLnBrk="1" hangingPunct="1">
              <a:lnSpc>
                <a:spcPct val="100000"/>
              </a:lnSpc>
              <a:buFontTx/>
              <a:buChar char="•"/>
            </a:pPr>
            <a:r>
              <a:rPr lang="en-US" sz="1200" dirty="0"/>
              <a:t> Clear what the product stands for or does (equity)</a:t>
            </a:r>
          </a:p>
          <a:p>
            <a:pPr marL="0" indent="0" eaLnBrk="1" hangingPunct="1">
              <a:lnSpc>
                <a:spcPct val="100000"/>
              </a:lnSpc>
              <a:buFontTx/>
              <a:buChar char="•"/>
            </a:pPr>
            <a:r>
              <a:rPr lang="en-US" sz="1200" dirty="0"/>
              <a:t> Meets a Need/Desire</a:t>
            </a:r>
          </a:p>
          <a:p>
            <a:pPr marL="0" indent="0" eaLnBrk="1" hangingPunct="1">
              <a:lnSpc>
                <a:spcPct val="100000"/>
              </a:lnSpc>
              <a:buFontTx/>
              <a:buChar char="•"/>
            </a:pPr>
            <a:r>
              <a:rPr lang="en-US" sz="1200" dirty="0"/>
              <a:t> Communicate/Demonstrate Reason To Believe</a:t>
            </a:r>
          </a:p>
          <a:p>
            <a:pPr marL="0" indent="0" eaLnBrk="1" hangingPunct="1">
              <a:lnSpc>
                <a:spcPct val="100000"/>
              </a:lnSpc>
              <a:buFontTx/>
              <a:buChar char="•"/>
            </a:pPr>
            <a:r>
              <a:rPr lang="en-US" sz="1200" dirty="0"/>
              <a:t> Good Marketing Strategy &amp; Execution</a:t>
            </a:r>
          </a:p>
          <a:p>
            <a:pPr marL="0" indent="0" eaLnBrk="1" hangingPunct="1">
              <a:lnSpc>
                <a:spcPct val="100000"/>
              </a:lnSpc>
              <a:buFontTx/>
              <a:buChar char="•"/>
            </a:pPr>
            <a:r>
              <a:rPr lang="en-US" sz="1200" dirty="0"/>
              <a:t> Provides good value</a:t>
            </a:r>
          </a:p>
          <a:p>
            <a:pPr marL="0" indent="0" eaLnBrk="1" hangingPunct="1">
              <a:lnSpc>
                <a:spcPct val="100000"/>
              </a:lnSpc>
              <a:buFontTx/>
              <a:buChar char="•"/>
            </a:pPr>
            <a:r>
              <a:rPr lang="en-US" sz="1200" dirty="0"/>
              <a:t> Inspirational/Memorable</a:t>
            </a:r>
          </a:p>
          <a:p>
            <a:pPr marL="0" indent="0" eaLnBrk="1" hangingPunct="1">
              <a:lnSpc>
                <a:spcPct val="100000"/>
              </a:lnSpc>
              <a:buFontTx/>
              <a:buChar char="•"/>
            </a:pPr>
            <a:r>
              <a:rPr lang="en-US" sz="1200" dirty="0"/>
              <a:t> Availability/Accessibility</a:t>
            </a:r>
          </a:p>
          <a:p>
            <a:pPr marL="0" indent="0" eaLnBrk="1" hangingPunct="1">
              <a:lnSpc>
                <a:spcPct val="100000"/>
              </a:lnSpc>
              <a:buFontTx/>
              <a:buChar char="•"/>
            </a:pPr>
            <a:r>
              <a:rPr lang="en-US" sz="1200" dirty="0"/>
              <a:t> Consistency (Quality, Performance, etc.)</a:t>
            </a:r>
          </a:p>
          <a:p>
            <a:pPr marL="0" indent="0" eaLnBrk="1" hangingPunct="1">
              <a:lnSpc>
                <a:spcPct val="100000"/>
              </a:lnSpc>
              <a:buFontTx/>
              <a:buChar char="•"/>
            </a:pPr>
            <a:r>
              <a:rPr lang="en-US" sz="1200" dirty="0"/>
              <a:t> Grows with Consumers and Competition</a:t>
            </a:r>
          </a:p>
          <a:p>
            <a:pPr marL="0" indent="0" eaLnBrk="1" hangingPunct="1">
              <a:lnSpc>
                <a:spcPct val="100000"/>
              </a:lnSpc>
              <a:buFontTx/>
              <a:buChar char="•"/>
            </a:pPr>
            <a:r>
              <a:rPr lang="en-US" sz="1200" dirty="0"/>
              <a:t> Positive Differentiation from Competition</a:t>
            </a:r>
          </a:p>
          <a:p>
            <a:pPr marL="0" indent="0">
              <a:buFontTx/>
              <a:buChar char="•"/>
            </a:pPr>
            <a:r>
              <a:rPr lang="en-US" dirty="0"/>
              <a:t> </a:t>
            </a:r>
            <a:r>
              <a:rPr lang="en-US" sz="1200" dirty="0"/>
              <a:t>Positive or Net Zero Impact (Environment, Community, Health, etc.)</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8805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the first thing you think of when you see the following?</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3504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300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lnSpc>
                <a:spcPct val="90000"/>
              </a:lnSpc>
              <a:spcBef>
                <a:spcPct val="85000"/>
              </a:spcBef>
              <a:buChar char="•"/>
            </a:pPr>
            <a:r>
              <a:rPr lang="en-US"/>
              <a:t>Challenges:</a:t>
            </a:r>
          </a:p>
          <a:p>
            <a:pPr marL="0" lvl="3" indent="0">
              <a:lnSpc>
                <a:spcPct val="90000"/>
              </a:lnSpc>
              <a:spcBef>
                <a:spcPct val="85000"/>
              </a:spcBef>
              <a:buFont typeface="Arial,Sans-Serif"/>
              <a:buChar char="•"/>
            </a:pPr>
            <a:r>
              <a:rPr lang="en-US"/>
              <a:t>It is the least understood</a:t>
            </a:r>
          </a:p>
          <a:p>
            <a:pPr marL="0" lvl="3" indent="0">
              <a:lnSpc>
                <a:spcPct val="90000"/>
              </a:lnSpc>
              <a:spcBef>
                <a:spcPct val="85000"/>
              </a:spcBef>
              <a:buFont typeface="Arial,Sans-Serif"/>
              <a:buChar char="•"/>
            </a:pPr>
            <a:r>
              <a:rPr lang="en-US"/>
              <a:t>Many Supervisors are not well equipped to coach on Image</a:t>
            </a:r>
          </a:p>
          <a:p>
            <a:pPr marL="0" lvl="3" indent="0">
              <a:lnSpc>
                <a:spcPct val="90000"/>
              </a:lnSpc>
              <a:spcBef>
                <a:spcPct val="85000"/>
              </a:spcBef>
              <a:buFont typeface="Arial,Sans-Serif"/>
              <a:buChar char="•"/>
            </a:pPr>
            <a:r>
              <a:rPr lang="en-US" dirty="0"/>
              <a:t>Direct Reports have challenges with Image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4284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recognized for your unique self and skills, and increasing your visibility, access to opportunities, and growth</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752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https://ssc.utah.edu/_resources/documents/tools_for_success_page_documents/defining_your_values_clean_ssc_logo_uppercase.pdf</a:t>
            </a:r>
          </a:p>
          <a:p>
            <a:r>
              <a:rPr lang="en-US" dirty="0"/>
              <a:t>Step 1: Identify the times when you were happiest Find examples from your school, work, and/or personal life. This will ensure some balance in your answers. • What were you doing? • Were you with other people? Who? • What other factors contributed to your happiness? Step 2: Identify the times when you were most proud Use examples from your school, work, and/or personal life. • Why were you proud? • Did other people share your pride? Who? • What other factors contributed to your feelings of pride? Step 3: Identify the times when you were most fulfilled and satisfied Again, use school, work, and/or personal examples. • What need or desire was fulfilled? • How and why did the experience give your life meaning? • What other factors contributed to your feelings of fulfillment? Step 4: Determine your top values, based on your experiences of happiness, pride, and fulfillment Why is each experience truly important and memorable? Use the following list of common personal values to help you get started—and aim for about 10 top values. (As you work through, you may find that some of these naturally combine. For instance, if you value philanthropy, community, and generosity, you might say that service to others is one of your top values.)</a:t>
            </a:r>
          </a:p>
          <a:p>
            <a:endParaRPr lang="en-US" dirty="0"/>
          </a:p>
          <a:p>
            <a:r>
              <a:rPr lang="en-US" dirty="0"/>
              <a:t>Step 5: Prioritize your top values This step is probably the most difficult, because you'll have to look deep inside yourself. It's also the most important step, because, when making a decision, you'll have to choose between solutions that may satisfy different values. This is when you must know which value is more important to you. • Write down your top values, not in any particular order. • Look at the first two values and ask yourself, “If I could satisfy only one of these, which would I choose?” It might help to visualize a situation in which you would have to make that choice. For example, if you compare the values of service and stability, imagine that you must decide whether to sell your house and move to another country to do valuable foreign aid work, or keep your house and volunteer to do charity work closer to home. • Keep working through the list, by comparing each value with each other value, until your list is in the correct order. Tip: If you have a tough time doing this, consider using Paired Comparison Analysis (http://www.mindtools.com/pages/article/newTED_02.htm) to help you. With this method, you decide which of two options is most important, and then assign a score to show how much more important it is. Since it's so important to identify and prioritize your values, investing your time in this step is definitely worth it. Step 6: Reaffirm your values Check your top-priority values, and make sure they fit with your life and your vision for yourself. • Do these values make you feel good about yourself? • Are you proud of your top three values? • Would you be comfortable and proud to tell your values to people you respect and admire? • Do these values represent things you would support, even if your choice isn't popular, and it puts you in the minority? When you consider your values in decision making, you can be sure to keep your sense of integrity and what you know is right, and approach decisions with confidence and clarity. You'll also know that what you're doing is best for your current and future happiness and satisfaction. Making value-based choices may not always be easy. However, making a choice that you know is right is a lot less difficult in the long run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9641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r>
              <a:rPr lang="en-US" sz="3200" dirty="0">
                <a:latin typeface="Calibri"/>
              </a:rPr>
              <a:t>How have you helped the world?</a:t>
            </a:r>
          </a:p>
          <a:p>
            <a:pPr marL="114300" indent="0">
              <a:buNone/>
            </a:pPr>
            <a:endParaRPr lang="en-US" sz="3200" dirty="0">
              <a:latin typeface="Calibri"/>
            </a:endParaRPr>
          </a:p>
          <a:p>
            <a:r>
              <a:rPr lang="en-US" sz="3200" dirty="0">
                <a:solidFill>
                  <a:schemeClr val="tx1"/>
                </a:solidFill>
              </a:rPr>
              <a:t>What type of impact is important to deliver? What’s your expertise?</a:t>
            </a:r>
          </a:p>
          <a:p>
            <a:pPr lvl="1" indent="-168275"/>
            <a:r>
              <a:rPr lang="en-US" sz="2900" dirty="0"/>
              <a:t>School: Grades, leadership roles, teams, certifications, service activities</a:t>
            </a:r>
          </a:p>
          <a:p>
            <a:pPr lvl="1" indent="-168275"/>
            <a:r>
              <a:rPr lang="en-US" sz="2900" dirty="0"/>
              <a:t>Business: Increase in sales, leads, growth, efficiency, morale, decrease in cost, time, errors</a:t>
            </a:r>
          </a:p>
          <a:p>
            <a:endParaRPr lang="en-US" sz="3600" dirty="0">
              <a:solidFill>
                <a:schemeClr val="tx1"/>
              </a:solidFill>
            </a:endParaRPr>
          </a:p>
          <a:p>
            <a:r>
              <a:rPr lang="en-US" sz="3200" dirty="0">
                <a:solidFill>
                  <a:schemeClr val="tx1"/>
                </a:solidFill>
              </a:rPr>
              <a:t>What type of situations do you work well in?</a:t>
            </a:r>
          </a:p>
          <a:p>
            <a:pPr lvl="1" indent="-168275"/>
            <a:r>
              <a:rPr lang="en-US" sz="2800" dirty="0">
                <a:solidFill>
                  <a:schemeClr val="tx1"/>
                </a:solidFill>
              </a:rPr>
              <a:t>School: Groups, underdog teams, elite teams, highly-technical organizations, etc.</a:t>
            </a:r>
          </a:p>
          <a:p>
            <a:pPr lvl="1" indent="-168275"/>
            <a:r>
              <a:rPr lang="en-US" sz="2800" dirty="0">
                <a:solidFill>
                  <a:schemeClr val="tx1"/>
                </a:solidFill>
              </a:rPr>
              <a:t>Business: Turnaround, start-up, big business, small business, etc., complex, highly regulated, consumer, business focused, etc.</a:t>
            </a:r>
          </a:p>
          <a:p>
            <a:endParaRPr lang="en-US" sz="2600" dirty="0">
              <a:solidFill>
                <a:schemeClr val="tx1"/>
              </a:solidFill>
            </a:endParaRPr>
          </a:p>
          <a:p>
            <a:r>
              <a:rPr lang="en-US" sz="3200" dirty="0">
                <a:solidFill>
                  <a:schemeClr val="tx1"/>
                </a:solidFill>
              </a:rPr>
              <a:t>Who is involved in delivering the impact?</a:t>
            </a:r>
          </a:p>
          <a:p>
            <a:pPr lvl="1" indent="-168275"/>
            <a:r>
              <a:rPr lang="en-US" sz="2800" dirty="0">
                <a:solidFill>
                  <a:schemeClr val="tx1"/>
                </a:solidFill>
              </a:rPr>
              <a:t>School: individuals, teams, city, state, country, international, etc.</a:t>
            </a:r>
          </a:p>
          <a:p>
            <a:pPr lvl="1" indent="-168275"/>
            <a:r>
              <a:rPr lang="en-US" sz="2800" dirty="0">
                <a:solidFill>
                  <a:schemeClr val="tx1"/>
                </a:solidFill>
              </a:rPr>
              <a:t>Work: Individuals, teams, divisions, functions, levels, leaders, etc.</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727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3"/>
        <p:cNvGrpSpPr/>
        <p:nvPr/>
      </p:nvGrpSpPr>
      <p:grpSpPr>
        <a:xfrm>
          <a:off x="0" y="0"/>
          <a:ext cx="0" cy="0"/>
          <a:chOff x="0" y="0"/>
          <a:chExt cx="0" cy="0"/>
        </a:xfrm>
      </p:grpSpPr>
      <p:sp>
        <p:nvSpPr>
          <p:cNvPr id="14" name="Google Shape;14;p8"/>
          <p:cNvSpPr txBox="1">
            <a:spLocks noGrp="1"/>
          </p:cNvSpPr>
          <p:nvPr>
            <p:ph type="title"/>
          </p:nvPr>
        </p:nvSpPr>
        <p:spPr>
          <a:xfrm>
            <a:off x="838201" y="4382430"/>
            <a:ext cx="10759068" cy="141783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711F7B"/>
              </a:buClr>
              <a:buSzPts val="4400"/>
              <a:buFont typeface="Corbel"/>
              <a:buNone/>
              <a:defRPr sz="4400" b="1" i="0" u="none" strike="noStrike" cap="none">
                <a:solidFill>
                  <a:srgbClr val="711F7B"/>
                </a:solidFill>
                <a:latin typeface="Corbel" panose="020B0503020204020204" pitchFamily="34" charset="0"/>
                <a:ea typeface="Corbel" panose="020B0503020204020204" pitchFamily="34" charset="0"/>
                <a:cs typeface="Corbel" panose="020B0503020204020204" pitchFamily="34" charset="0"/>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5" name="Google Shape;15;p8"/>
          <p:cNvSpPr txBox="1">
            <a:spLocks noGrp="1"/>
          </p:cNvSpPr>
          <p:nvPr>
            <p:ph type="sldNum" idx="12"/>
          </p:nvPr>
        </p:nvSpPr>
        <p:spPr>
          <a:xfrm>
            <a:off x="11683116" y="6341244"/>
            <a:ext cx="45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00" b="0" i="0" u="none" strike="noStrike" cap="none">
                <a:solidFill>
                  <a:srgbClr val="000000"/>
                </a:solidFill>
                <a:latin typeface="Calibri"/>
                <a:ea typeface="Calibri"/>
                <a:cs typeface="Calibri"/>
                <a:sym typeface="Calibri"/>
              </a:defRPr>
            </a:lvl1pPr>
            <a:lvl2pPr marL="0" lvl="1" indent="0" algn="r">
              <a:spcBef>
                <a:spcPts val="0"/>
              </a:spcBef>
              <a:buNone/>
              <a:defRPr sz="800" b="0" i="0" u="none" strike="noStrike" cap="none">
                <a:solidFill>
                  <a:srgbClr val="000000"/>
                </a:solidFill>
                <a:latin typeface="Calibri"/>
                <a:ea typeface="Calibri"/>
                <a:cs typeface="Calibri"/>
                <a:sym typeface="Calibri"/>
              </a:defRPr>
            </a:lvl2pPr>
            <a:lvl3pPr marL="0" lvl="2" indent="0" algn="r">
              <a:spcBef>
                <a:spcPts val="0"/>
              </a:spcBef>
              <a:buNone/>
              <a:defRPr sz="800" b="0" i="0" u="none" strike="noStrike" cap="none">
                <a:solidFill>
                  <a:srgbClr val="000000"/>
                </a:solidFill>
                <a:latin typeface="Calibri"/>
                <a:ea typeface="Calibri"/>
                <a:cs typeface="Calibri"/>
                <a:sym typeface="Calibri"/>
              </a:defRPr>
            </a:lvl3pPr>
            <a:lvl4pPr marL="0" lvl="3" indent="0" algn="r">
              <a:spcBef>
                <a:spcPts val="0"/>
              </a:spcBef>
              <a:buNone/>
              <a:defRPr sz="800" b="0" i="0" u="none" strike="noStrike" cap="none">
                <a:solidFill>
                  <a:srgbClr val="000000"/>
                </a:solidFill>
                <a:latin typeface="Calibri"/>
                <a:ea typeface="Calibri"/>
                <a:cs typeface="Calibri"/>
                <a:sym typeface="Calibri"/>
              </a:defRPr>
            </a:lvl4pPr>
            <a:lvl5pPr marL="0" lvl="4" indent="0" algn="r">
              <a:spcBef>
                <a:spcPts val="0"/>
              </a:spcBef>
              <a:buNone/>
              <a:defRPr sz="800" b="0" i="0" u="none" strike="noStrike" cap="none">
                <a:solidFill>
                  <a:srgbClr val="000000"/>
                </a:solidFill>
                <a:latin typeface="Calibri"/>
                <a:ea typeface="Calibri"/>
                <a:cs typeface="Calibri"/>
                <a:sym typeface="Calibri"/>
              </a:defRPr>
            </a:lvl5pPr>
            <a:lvl6pPr marL="0" lvl="5" indent="0" algn="r">
              <a:spcBef>
                <a:spcPts val="0"/>
              </a:spcBef>
              <a:buNone/>
              <a:defRPr sz="800" b="0" i="0" u="none" strike="noStrike" cap="none">
                <a:solidFill>
                  <a:srgbClr val="000000"/>
                </a:solidFill>
                <a:latin typeface="Calibri"/>
                <a:ea typeface="Calibri"/>
                <a:cs typeface="Calibri"/>
                <a:sym typeface="Calibri"/>
              </a:defRPr>
            </a:lvl6pPr>
            <a:lvl7pPr marL="0" lvl="6" indent="0" algn="r">
              <a:spcBef>
                <a:spcPts val="0"/>
              </a:spcBef>
              <a:buNone/>
              <a:defRPr sz="800" b="0" i="0" u="none" strike="noStrike" cap="none">
                <a:solidFill>
                  <a:srgbClr val="000000"/>
                </a:solidFill>
                <a:latin typeface="Calibri"/>
                <a:ea typeface="Calibri"/>
                <a:cs typeface="Calibri"/>
                <a:sym typeface="Calibri"/>
              </a:defRPr>
            </a:lvl7pPr>
            <a:lvl8pPr marL="0" lvl="7" indent="0" algn="r">
              <a:spcBef>
                <a:spcPts val="0"/>
              </a:spcBef>
              <a:buNone/>
              <a:defRPr sz="800" b="0" i="0" u="none" strike="noStrike" cap="none">
                <a:solidFill>
                  <a:srgbClr val="000000"/>
                </a:solidFill>
                <a:latin typeface="Calibri"/>
                <a:ea typeface="Calibri"/>
                <a:cs typeface="Calibri"/>
                <a:sym typeface="Calibri"/>
              </a:defRPr>
            </a:lvl8pPr>
            <a:lvl9pPr marL="0" lvl="8" indent="0" algn="r">
              <a:spcBef>
                <a:spcPts val="0"/>
              </a:spcBef>
              <a:buNone/>
              <a:defRPr sz="8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28"/>
          <p:cNvSpPr txBox="1">
            <a:spLocks noGrp="1"/>
          </p:cNvSpPr>
          <p:nvPr>
            <p:ph type="sldNum" idx="12"/>
          </p:nvPr>
        </p:nvSpPr>
        <p:spPr>
          <a:xfrm>
            <a:off x="11672505" y="6341244"/>
            <a:ext cx="47604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402867" y="564543"/>
            <a:ext cx="11253872" cy="13238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11F7B"/>
              </a:buClr>
              <a:buSzPts val="4400"/>
              <a:buFont typeface="Corbel"/>
              <a:buNone/>
              <a:defRPr>
                <a:solidFill>
                  <a:srgbClr val="711F7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14"/>
          <p:cNvSpPr txBox="1">
            <a:spLocks noGrp="1"/>
          </p:cNvSpPr>
          <p:nvPr>
            <p:ph type="body" idx="1"/>
          </p:nvPr>
        </p:nvSpPr>
        <p:spPr>
          <a:xfrm>
            <a:off x="402867" y="1790327"/>
            <a:ext cx="11253872" cy="49311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0" name="Google Shape;30;p14"/>
          <p:cNvSpPr txBox="1">
            <a:spLocks noGrp="1"/>
          </p:cNvSpPr>
          <p:nvPr>
            <p:ph type="sldNum" idx="12"/>
          </p:nvPr>
        </p:nvSpPr>
        <p:spPr>
          <a:xfrm>
            <a:off x="11693715" y="6356351"/>
            <a:ext cx="44009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
        <p:cNvGrpSpPr/>
        <p:nvPr/>
      </p:nvGrpSpPr>
      <p:grpSpPr>
        <a:xfrm>
          <a:off x="0" y="0"/>
          <a:ext cx="0" cy="0"/>
          <a:chOff x="0" y="0"/>
          <a:chExt cx="0" cy="0"/>
        </a:xfrm>
      </p:grpSpPr>
      <p:sp>
        <p:nvSpPr>
          <p:cNvPr id="41" name="Google Shape;41;p17"/>
          <p:cNvSpPr txBox="1">
            <a:spLocks noGrp="1"/>
          </p:cNvSpPr>
          <p:nvPr>
            <p:ph type="ctrTitle"/>
          </p:nvPr>
        </p:nvSpPr>
        <p:spPr>
          <a:xfrm>
            <a:off x="446050" y="1122363"/>
            <a:ext cx="11210689"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711F7B"/>
              </a:buClr>
              <a:buSzPts val="4400"/>
              <a:buFont typeface="Corbel"/>
              <a:buNone/>
              <a:defRPr sz="4400">
                <a:solidFill>
                  <a:srgbClr val="711F7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17"/>
          <p:cNvSpPr txBox="1">
            <a:spLocks noGrp="1"/>
          </p:cNvSpPr>
          <p:nvPr>
            <p:ph type="subTitle" idx="1"/>
          </p:nvPr>
        </p:nvSpPr>
        <p:spPr>
          <a:xfrm>
            <a:off x="446050" y="3602038"/>
            <a:ext cx="11210689"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28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43" name="Google Shape;43;p17"/>
          <p:cNvSpPr txBox="1">
            <a:spLocks noGrp="1"/>
          </p:cNvSpPr>
          <p:nvPr>
            <p:ph type="sldNum" idx="12"/>
          </p:nvPr>
        </p:nvSpPr>
        <p:spPr>
          <a:xfrm>
            <a:off x="11693715" y="6356351"/>
            <a:ext cx="44009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00">
                <a:solidFill>
                  <a:srgbClr val="888888"/>
                </a:solidFill>
                <a:latin typeface="Calibri"/>
                <a:ea typeface="Calibri"/>
                <a:cs typeface="Calibri"/>
                <a:sym typeface="Calibri"/>
              </a:defRPr>
            </a:lvl1pPr>
            <a:lvl2pPr marL="0" lvl="1" indent="0" algn="r">
              <a:spcBef>
                <a:spcPts val="0"/>
              </a:spcBef>
              <a:buNone/>
              <a:defRPr sz="800">
                <a:solidFill>
                  <a:srgbClr val="888888"/>
                </a:solidFill>
                <a:latin typeface="Calibri"/>
                <a:ea typeface="Calibri"/>
                <a:cs typeface="Calibri"/>
                <a:sym typeface="Calibri"/>
              </a:defRPr>
            </a:lvl2pPr>
            <a:lvl3pPr marL="0" lvl="2" indent="0" algn="r">
              <a:spcBef>
                <a:spcPts val="0"/>
              </a:spcBef>
              <a:buNone/>
              <a:defRPr sz="800">
                <a:solidFill>
                  <a:srgbClr val="888888"/>
                </a:solidFill>
                <a:latin typeface="Calibri"/>
                <a:ea typeface="Calibri"/>
                <a:cs typeface="Calibri"/>
                <a:sym typeface="Calibri"/>
              </a:defRPr>
            </a:lvl3pPr>
            <a:lvl4pPr marL="0" lvl="3" indent="0" algn="r">
              <a:spcBef>
                <a:spcPts val="0"/>
              </a:spcBef>
              <a:buNone/>
              <a:defRPr sz="800">
                <a:solidFill>
                  <a:srgbClr val="888888"/>
                </a:solidFill>
                <a:latin typeface="Calibri"/>
                <a:ea typeface="Calibri"/>
                <a:cs typeface="Calibri"/>
                <a:sym typeface="Calibri"/>
              </a:defRPr>
            </a:lvl4pPr>
            <a:lvl5pPr marL="0" lvl="4" indent="0" algn="r">
              <a:spcBef>
                <a:spcPts val="0"/>
              </a:spcBef>
              <a:buNone/>
              <a:defRPr sz="800">
                <a:solidFill>
                  <a:srgbClr val="888888"/>
                </a:solidFill>
                <a:latin typeface="Calibri"/>
                <a:ea typeface="Calibri"/>
                <a:cs typeface="Calibri"/>
                <a:sym typeface="Calibri"/>
              </a:defRPr>
            </a:lvl5pPr>
            <a:lvl6pPr marL="0" lvl="5" indent="0" algn="r">
              <a:spcBef>
                <a:spcPts val="0"/>
              </a:spcBef>
              <a:buNone/>
              <a:defRPr sz="800">
                <a:solidFill>
                  <a:srgbClr val="888888"/>
                </a:solidFill>
                <a:latin typeface="Calibri"/>
                <a:ea typeface="Calibri"/>
                <a:cs typeface="Calibri"/>
                <a:sym typeface="Calibri"/>
              </a:defRPr>
            </a:lvl6pPr>
            <a:lvl7pPr marL="0" lvl="6" indent="0" algn="r">
              <a:spcBef>
                <a:spcPts val="0"/>
              </a:spcBef>
              <a:buNone/>
              <a:defRPr sz="800">
                <a:solidFill>
                  <a:srgbClr val="888888"/>
                </a:solidFill>
                <a:latin typeface="Calibri"/>
                <a:ea typeface="Calibri"/>
                <a:cs typeface="Calibri"/>
                <a:sym typeface="Calibri"/>
              </a:defRPr>
            </a:lvl7pPr>
            <a:lvl8pPr marL="0" lvl="7" indent="0" algn="r">
              <a:spcBef>
                <a:spcPts val="0"/>
              </a:spcBef>
              <a:buNone/>
              <a:defRPr sz="800">
                <a:solidFill>
                  <a:srgbClr val="888888"/>
                </a:solidFill>
                <a:latin typeface="Calibri"/>
                <a:ea typeface="Calibri"/>
                <a:cs typeface="Calibri"/>
                <a:sym typeface="Calibri"/>
              </a:defRPr>
            </a:lvl8pPr>
            <a:lvl9pPr marL="0" lvl="8" indent="0" algn="r">
              <a:spcBef>
                <a:spcPts val="0"/>
              </a:spcBef>
              <a:buNone/>
              <a:defRPr sz="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9"/>
          <p:cNvSpPr txBox="1">
            <a:spLocks noGrp="1"/>
          </p:cNvSpPr>
          <p:nvPr>
            <p:ph type="title"/>
          </p:nvPr>
        </p:nvSpPr>
        <p:spPr>
          <a:xfrm>
            <a:off x="339257" y="522365"/>
            <a:ext cx="11198536"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11F7B"/>
              </a:buClr>
              <a:buSzPts val="4400"/>
              <a:buFont typeface="Corbel"/>
              <a:buNone/>
              <a:defRPr>
                <a:solidFill>
                  <a:srgbClr val="711F7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3" name="Google Shape;53;p19"/>
          <p:cNvSpPr txBox="1">
            <a:spLocks noGrp="1"/>
          </p:cNvSpPr>
          <p:nvPr>
            <p:ph type="sldNum" idx="12"/>
          </p:nvPr>
        </p:nvSpPr>
        <p:spPr>
          <a:xfrm>
            <a:off x="11693715" y="6356351"/>
            <a:ext cx="44009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76"/>
        <p:cNvGrpSpPr/>
        <p:nvPr/>
      </p:nvGrpSpPr>
      <p:grpSpPr>
        <a:xfrm>
          <a:off x="0" y="0"/>
          <a:ext cx="0" cy="0"/>
          <a:chOff x="0" y="0"/>
          <a:chExt cx="0" cy="0"/>
        </a:xfrm>
      </p:grpSpPr>
      <p:sp>
        <p:nvSpPr>
          <p:cNvPr id="77" name="Google Shape;77;p25"/>
          <p:cNvSpPr txBox="1">
            <a:spLocks noGrp="1"/>
          </p:cNvSpPr>
          <p:nvPr>
            <p:ph type="ctrTitle"/>
          </p:nvPr>
        </p:nvSpPr>
        <p:spPr>
          <a:xfrm>
            <a:off x="406400" y="609600"/>
            <a:ext cx="9144000" cy="1066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11F7B"/>
              </a:buClr>
              <a:buSzPts val="4400"/>
              <a:buFont typeface="Corbel"/>
              <a:buNone/>
              <a:defRPr sz="4400" b="1">
                <a:solidFill>
                  <a:srgbClr val="711F7B"/>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5"/>
          <p:cNvSpPr txBox="1">
            <a:spLocks noGrp="1"/>
          </p:cNvSpPr>
          <p:nvPr>
            <p:ph type="body" idx="1"/>
          </p:nvPr>
        </p:nvSpPr>
        <p:spPr>
          <a:xfrm>
            <a:off x="406400" y="1828800"/>
            <a:ext cx="5486400" cy="476726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sz="2400">
                <a:latin typeface="Calibri"/>
                <a:ea typeface="Calibri"/>
                <a:cs typeface="Calibri"/>
                <a:sym typeface="Calibri"/>
              </a:defRPr>
            </a:lvl1pPr>
            <a:lvl2pPr marL="914400" lvl="1" indent="-355600" algn="l">
              <a:lnSpc>
                <a:spcPct val="90000"/>
              </a:lnSpc>
              <a:spcBef>
                <a:spcPts val="500"/>
              </a:spcBef>
              <a:spcAft>
                <a:spcPts val="0"/>
              </a:spcAft>
              <a:buSzPts val="2000"/>
              <a:buChar char="•"/>
              <a:defRPr sz="2000">
                <a:latin typeface="Calibri"/>
                <a:ea typeface="Calibri"/>
                <a:cs typeface="Calibri"/>
                <a:sym typeface="Calibri"/>
              </a:defRPr>
            </a:lvl2pPr>
            <a:lvl3pPr marL="1371600" lvl="2" indent="-342900" algn="l">
              <a:lnSpc>
                <a:spcPct val="90000"/>
              </a:lnSpc>
              <a:spcBef>
                <a:spcPts val="500"/>
              </a:spcBef>
              <a:spcAft>
                <a:spcPts val="0"/>
              </a:spcAft>
              <a:buSzPts val="1800"/>
              <a:buChar char="•"/>
              <a:defRPr sz="1800">
                <a:latin typeface="Calibri"/>
                <a:ea typeface="Calibri"/>
                <a:cs typeface="Calibri"/>
                <a:sym typeface="Calibri"/>
              </a:defRPr>
            </a:lvl3pPr>
            <a:lvl4pPr marL="1828800" lvl="3" indent="-330200" algn="l">
              <a:lnSpc>
                <a:spcPct val="90000"/>
              </a:lnSpc>
              <a:spcBef>
                <a:spcPts val="500"/>
              </a:spcBef>
              <a:spcAft>
                <a:spcPts val="0"/>
              </a:spcAft>
              <a:buSzPts val="1600"/>
              <a:buChar char="•"/>
              <a:defRPr sz="1600">
                <a:latin typeface="Calibri"/>
                <a:ea typeface="Calibri"/>
                <a:cs typeface="Calibri"/>
                <a:sym typeface="Calibri"/>
              </a:defRPr>
            </a:lvl4pPr>
            <a:lvl5pPr marL="2286000" lvl="4" indent="-330200" algn="l">
              <a:lnSpc>
                <a:spcPct val="90000"/>
              </a:lnSpc>
              <a:spcBef>
                <a:spcPts val="500"/>
              </a:spcBef>
              <a:spcAft>
                <a:spcPts val="0"/>
              </a:spcAft>
              <a:buSzPts val="1600"/>
              <a:buChar char="•"/>
              <a:defRPr sz="1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5"/>
          <p:cNvSpPr txBox="1">
            <a:spLocks noGrp="1"/>
          </p:cNvSpPr>
          <p:nvPr>
            <p:ph type="body" idx="2"/>
          </p:nvPr>
        </p:nvSpPr>
        <p:spPr>
          <a:xfrm>
            <a:off x="5994400" y="1828800"/>
            <a:ext cx="5994400" cy="476726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sz="2400">
                <a:latin typeface="Calibri"/>
                <a:ea typeface="Calibri"/>
                <a:cs typeface="Calibri"/>
                <a:sym typeface="Calibri"/>
              </a:defRPr>
            </a:lvl1pPr>
            <a:lvl2pPr marL="914400" lvl="1" indent="-355600" algn="l">
              <a:lnSpc>
                <a:spcPct val="90000"/>
              </a:lnSpc>
              <a:spcBef>
                <a:spcPts val="500"/>
              </a:spcBef>
              <a:spcAft>
                <a:spcPts val="0"/>
              </a:spcAft>
              <a:buSzPts val="2000"/>
              <a:buChar char="•"/>
              <a:defRPr sz="2000">
                <a:latin typeface="Calibri"/>
                <a:ea typeface="Calibri"/>
                <a:cs typeface="Calibri"/>
                <a:sym typeface="Calibri"/>
              </a:defRPr>
            </a:lvl2pPr>
            <a:lvl3pPr marL="1371600" lvl="2" indent="-342900" algn="l">
              <a:lnSpc>
                <a:spcPct val="90000"/>
              </a:lnSpc>
              <a:spcBef>
                <a:spcPts val="500"/>
              </a:spcBef>
              <a:spcAft>
                <a:spcPts val="0"/>
              </a:spcAft>
              <a:buSzPts val="1800"/>
              <a:buChar char="•"/>
              <a:defRPr sz="1800">
                <a:latin typeface="Calibri"/>
                <a:ea typeface="Calibri"/>
                <a:cs typeface="Calibri"/>
                <a:sym typeface="Calibri"/>
              </a:defRPr>
            </a:lvl3pPr>
            <a:lvl4pPr marL="1828800" lvl="3" indent="-330200" algn="l">
              <a:lnSpc>
                <a:spcPct val="90000"/>
              </a:lnSpc>
              <a:spcBef>
                <a:spcPts val="500"/>
              </a:spcBef>
              <a:spcAft>
                <a:spcPts val="0"/>
              </a:spcAft>
              <a:buSzPts val="1600"/>
              <a:buChar char="•"/>
              <a:defRPr sz="1600">
                <a:latin typeface="Calibri"/>
                <a:ea typeface="Calibri"/>
                <a:cs typeface="Calibri"/>
                <a:sym typeface="Calibri"/>
              </a:defRPr>
            </a:lvl4pPr>
            <a:lvl5pPr marL="2286000" lvl="4" indent="-330200" algn="l">
              <a:lnSpc>
                <a:spcPct val="90000"/>
              </a:lnSpc>
              <a:spcBef>
                <a:spcPts val="500"/>
              </a:spcBef>
              <a:spcAft>
                <a:spcPts val="0"/>
              </a:spcAft>
              <a:buSzPts val="1600"/>
              <a:buChar char="•"/>
              <a:defRPr sz="1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5"/>
          <p:cNvSpPr txBox="1">
            <a:spLocks noGrp="1"/>
          </p:cNvSpPr>
          <p:nvPr>
            <p:ph type="sldNum" idx="12"/>
          </p:nvPr>
        </p:nvSpPr>
        <p:spPr>
          <a:xfrm>
            <a:off x="11633200" y="6596062"/>
            <a:ext cx="558800" cy="182563"/>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800">
                <a:solidFill>
                  <a:srgbClr val="888888"/>
                </a:solidFill>
                <a:latin typeface="Calibri"/>
                <a:ea typeface="Calibri"/>
                <a:cs typeface="Calibri"/>
                <a:sym typeface="Calibri"/>
              </a:defRPr>
            </a:lvl1pPr>
            <a:lvl2pPr marL="0" marR="0" lvl="1" indent="0" algn="r">
              <a:spcBef>
                <a:spcPts val="0"/>
              </a:spcBef>
              <a:buNone/>
              <a:defRPr sz="800">
                <a:solidFill>
                  <a:srgbClr val="888888"/>
                </a:solidFill>
                <a:latin typeface="Calibri"/>
                <a:ea typeface="Calibri"/>
                <a:cs typeface="Calibri"/>
                <a:sym typeface="Calibri"/>
              </a:defRPr>
            </a:lvl2pPr>
            <a:lvl3pPr marL="0" marR="0" lvl="2" indent="0" algn="r">
              <a:spcBef>
                <a:spcPts val="0"/>
              </a:spcBef>
              <a:buNone/>
              <a:defRPr sz="800">
                <a:solidFill>
                  <a:srgbClr val="888888"/>
                </a:solidFill>
                <a:latin typeface="Calibri"/>
                <a:ea typeface="Calibri"/>
                <a:cs typeface="Calibri"/>
                <a:sym typeface="Calibri"/>
              </a:defRPr>
            </a:lvl3pPr>
            <a:lvl4pPr marL="0" marR="0" lvl="3" indent="0" algn="r">
              <a:spcBef>
                <a:spcPts val="0"/>
              </a:spcBef>
              <a:buNone/>
              <a:defRPr sz="800">
                <a:solidFill>
                  <a:srgbClr val="888888"/>
                </a:solidFill>
                <a:latin typeface="Calibri"/>
                <a:ea typeface="Calibri"/>
                <a:cs typeface="Calibri"/>
                <a:sym typeface="Calibri"/>
              </a:defRPr>
            </a:lvl4pPr>
            <a:lvl5pPr marL="0" marR="0" lvl="4" indent="0" algn="r">
              <a:spcBef>
                <a:spcPts val="0"/>
              </a:spcBef>
              <a:buNone/>
              <a:defRPr sz="800">
                <a:solidFill>
                  <a:srgbClr val="888888"/>
                </a:solidFill>
                <a:latin typeface="Calibri"/>
                <a:ea typeface="Calibri"/>
                <a:cs typeface="Calibri"/>
                <a:sym typeface="Calibri"/>
              </a:defRPr>
            </a:lvl5pPr>
            <a:lvl6pPr marL="0" marR="0" lvl="5" indent="0" algn="r">
              <a:spcBef>
                <a:spcPts val="0"/>
              </a:spcBef>
              <a:buNone/>
              <a:defRPr sz="800">
                <a:solidFill>
                  <a:srgbClr val="888888"/>
                </a:solidFill>
                <a:latin typeface="Calibri"/>
                <a:ea typeface="Calibri"/>
                <a:cs typeface="Calibri"/>
                <a:sym typeface="Calibri"/>
              </a:defRPr>
            </a:lvl6pPr>
            <a:lvl7pPr marL="0" marR="0" lvl="6" indent="0" algn="r">
              <a:spcBef>
                <a:spcPts val="0"/>
              </a:spcBef>
              <a:buNone/>
              <a:defRPr sz="800">
                <a:solidFill>
                  <a:srgbClr val="888888"/>
                </a:solidFill>
                <a:latin typeface="Calibri"/>
                <a:ea typeface="Calibri"/>
                <a:cs typeface="Calibri"/>
                <a:sym typeface="Calibri"/>
              </a:defRPr>
            </a:lvl7pPr>
            <a:lvl8pPr marL="0" marR="0" lvl="7" indent="0" algn="r">
              <a:spcBef>
                <a:spcPts val="0"/>
              </a:spcBef>
              <a:buNone/>
              <a:defRPr sz="800">
                <a:solidFill>
                  <a:srgbClr val="888888"/>
                </a:solidFill>
                <a:latin typeface="Calibri"/>
                <a:ea typeface="Calibri"/>
                <a:cs typeface="Calibri"/>
                <a:sym typeface="Calibri"/>
              </a:defRPr>
            </a:lvl8pPr>
            <a:lvl9pPr marL="0" marR="0" lvl="8" indent="0" algn="r">
              <a:spcBef>
                <a:spcPts val="0"/>
              </a:spcBef>
              <a:buNone/>
              <a:defRPr sz="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84"/>
        <p:cNvGrpSpPr/>
        <p:nvPr/>
      </p:nvGrpSpPr>
      <p:grpSpPr>
        <a:xfrm>
          <a:off x="0" y="0"/>
          <a:ext cx="0" cy="0"/>
          <a:chOff x="0" y="0"/>
          <a:chExt cx="0" cy="0"/>
        </a:xfrm>
      </p:grpSpPr>
      <p:sp>
        <p:nvSpPr>
          <p:cNvPr id="85" name="Google Shape;85;p27"/>
          <p:cNvSpPr txBox="1">
            <a:spLocks noGrp="1"/>
          </p:cNvSpPr>
          <p:nvPr>
            <p:ph type="title"/>
          </p:nvPr>
        </p:nvSpPr>
        <p:spPr>
          <a:xfrm>
            <a:off x="838201" y="4382430"/>
            <a:ext cx="10759068" cy="141783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11F7B"/>
              </a:buClr>
              <a:buSzPts val="4400"/>
              <a:buFont typeface="Corbel"/>
              <a:buNone/>
              <a:defRPr sz="4400">
                <a:solidFill>
                  <a:srgbClr val="711F7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7"/>
          <p:cNvSpPr txBox="1">
            <a:spLocks noGrp="1"/>
          </p:cNvSpPr>
          <p:nvPr>
            <p:ph type="sldNum" idx="12"/>
          </p:nvPr>
        </p:nvSpPr>
        <p:spPr>
          <a:xfrm>
            <a:off x="11683116" y="6341244"/>
            <a:ext cx="4548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00">
                <a:solidFill>
                  <a:srgbClr val="000000"/>
                </a:solidFill>
                <a:latin typeface="Calibri"/>
                <a:ea typeface="Calibri"/>
                <a:cs typeface="Calibri"/>
                <a:sym typeface="Calibri"/>
              </a:defRPr>
            </a:lvl1pPr>
            <a:lvl2pPr marL="0" lvl="1" indent="0" algn="r">
              <a:spcBef>
                <a:spcPts val="0"/>
              </a:spcBef>
              <a:buNone/>
              <a:defRPr sz="800">
                <a:solidFill>
                  <a:srgbClr val="000000"/>
                </a:solidFill>
                <a:latin typeface="Calibri"/>
                <a:ea typeface="Calibri"/>
                <a:cs typeface="Calibri"/>
                <a:sym typeface="Calibri"/>
              </a:defRPr>
            </a:lvl2pPr>
            <a:lvl3pPr marL="0" lvl="2" indent="0" algn="r">
              <a:spcBef>
                <a:spcPts val="0"/>
              </a:spcBef>
              <a:buNone/>
              <a:defRPr sz="800">
                <a:solidFill>
                  <a:srgbClr val="000000"/>
                </a:solidFill>
                <a:latin typeface="Calibri"/>
                <a:ea typeface="Calibri"/>
                <a:cs typeface="Calibri"/>
                <a:sym typeface="Calibri"/>
              </a:defRPr>
            </a:lvl3pPr>
            <a:lvl4pPr marL="0" lvl="3" indent="0" algn="r">
              <a:spcBef>
                <a:spcPts val="0"/>
              </a:spcBef>
              <a:buNone/>
              <a:defRPr sz="800">
                <a:solidFill>
                  <a:srgbClr val="000000"/>
                </a:solidFill>
                <a:latin typeface="Calibri"/>
                <a:ea typeface="Calibri"/>
                <a:cs typeface="Calibri"/>
                <a:sym typeface="Calibri"/>
              </a:defRPr>
            </a:lvl4pPr>
            <a:lvl5pPr marL="0" lvl="4" indent="0" algn="r">
              <a:spcBef>
                <a:spcPts val="0"/>
              </a:spcBef>
              <a:buNone/>
              <a:defRPr sz="800">
                <a:solidFill>
                  <a:srgbClr val="000000"/>
                </a:solidFill>
                <a:latin typeface="Calibri"/>
                <a:ea typeface="Calibri"/>
                <a:cs typeface="Calibri"/>
                <a:sym typeface="Calibri"/>
              </a:defRPr>
            </a:lvl5pPr>
            <a:lvl6pPr marL="0" lvl="5" indent="0" algn="r">
              <a:spcBef>
                <a:spcPts val="0"/>
              </a:spcBef>
              <a:buNone/>
              <a:defRPr sz="800">
                <a:solidFill>
                  <a:srgbClr val="000000"/>
                </a:solidFill>
                <a:latin typeface="Calibri"/>
                <a:ea typeface="Calibri"/>
                <a:cs typeface="Calibri"/>
                <a:sym typeface="Calibri"/>
              </a:defRPr>
            </a:lvl6pPr>
            <a:lvl7pPr marL="0" lvl="6" indent="0" algn="r">
              <a:spcBef>
                <a:spcPts val="0"/>
              </a:spcBef>
              <a:buNone/>
              <a:defRPr sz="800">
                <a:solidFill>
                  <a:srgbClr val="000000"/>
                </a:solidFill>
                <a:latin typeface="Calibri"/>
                <a:ea typeface="Calibri"/>
                <a:cs typeface="Calibri"/>
                <a:sym typeface="Calibri"/>
              </a:defRPr>
            </a:lvl7pPr>
            <a:lvl8pPr marL="0" lvl="7" indent="0" algn="r">
              <a:spcBef>
                <a:spcPts val="0"/>
              </a:spcBef>
              <a:buNone/>
              <a:defRPr sz="800">
                <a:solidFill>
                  <a:srgbClr val="000000"/>
                </a:solidFill>
                <a:latin typeface="Calibri"/>
                <a:ea typeface="Calibri"/>
                <a:cs typeface="Calibri"/>
                <a:sym typeface="Calibri"/>
              </a:defRPr>
            </a:lvl8pPr>
            <a:lvl9pPr marL="0" lvl="8" indent="0" algn="r">
              <a:spcBef>
                <a:spcPts val="0"/>
              </a:spcBef>
              <a:buNone/>
              <a:defRPr sz="800">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87"/>
        <p:cNvGrpSpPr/>
        <p:nvPr/>
      </p:nvGrpSpPr>
      <p:grpSpPr>
        <a:xfrm>
          <a:off x="0" y="0"/>
          <a:ext cx="0" cy="0"/>
          <a:chOff x="0" y="0"/>
          <a:chExt cx="0" cy="0"/>
        </a:xfrm>
      </p:grpSpPr>
      <p:sp>
        <p:nvSpPr>
          <p:cNvPr id="88" name="Google Shape;88;p28"/>
          <p:cNvSpPr txBox="1">
            <a:spLocks noGrp="1"/>
          </p:cNvSpPr>
          <p:nvPr>
            <p:ph type="ctrTitle"/>
          </p:nvPr>
        </p:nvSpPr>
        <p:spPr>
          <a:xfrm>
            <a:off x="406400" y="533400"/>
            <a:ext cx="9144000" cy="1143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11F7B"/>
              </a:buClr>
              <a:buSzPts val="4400"/>
              <a:buFont typeface="Corbel"/>
              <a:buNone/>
              <a:defRPr sz="4400" b="1">
                <a:solidFill>
                  <a:srgbClr val="711F7B"/>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8"/>
          <p:cNvSpPr txBox="1">
            <a:spLocks noGrp="1"/>
          </p:cNvSpPr>
          <p:nvPr>
            <p:ph type="body" idx="1"/>
          </p:nvPr>
        </p:nvSpPr>
        <p:spPr>
          <a:xfrm>
            <a:off x="406400" y="1828800"/>
            <a:ext cx="11379200" cy="4800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atin typeface="Calibri"/>
                <a:ea typeface="Calibri"/>
                <a:cs typeface="Calibri"/>
                <a:sym typeface="Calibri"/>
              </a:defRPr>
            </a:lvl1pPr>
            <a:lvl2pPr marL="914400" lvl="1" indent="-381000" algn="l">
              <a:lnSpc>
                <a:spcPct val="90000"/>
              </a:lnSpc>
              <a:spcBef>
                <a:spcPts val="500"/>
              </a:spcBef>
              <a:spcAft>
                <a:spcPts val="0"/>
              </a:spcAft>
              <a:buSzPts val="2400"/>
              <a:buChar char="•"/>
              <a:defRPr>
                <a:latin typeface="Calibri"/>
                <a:ea typeface="Calibri"/>
                <a:cs typeface="Calibri"/>
                <a:sym typeface="Calibri"/>
              </a:defRPr>
            </a:lvl2pPr>
            <a:lvl3pPr marL="1371600" lvl="2" indent="-355600" algn="l">
              <a:lnSpc>
                <a:spcPct val="90000"/>
              </a:lnSpc>
              <a:spcBef>
                <a:spcPts val="500"/>
              </a:spcBef>
              <a:spcAft>
                <a:spcPts val="0"/>
              </a:spcAft>
              <a:buSzPts val="2000"/>
              <a:buChar char="•"/>
              <a:defRPr>
                <a:latin typeface="Calibri"/>
                <a:ea typeface="Calibri"/>
                <a:cs typeface="Calibri"/>
                <a:sym typeface="Calibri"/>
              </a:defRPr>
            </a:lvl3pPr>
            <a:lvl4pPr marL="1828800" lvl="3" indent="-342900" algn="l">
              <a:lnSpc>
                <a:spcPct val="90000"/>
              </a:lnSpc>
              <a:spcBef>
                <a:spcPts val="500"/>
              </a:spcBef>
              <a:spcAft>
                <a:spcPts val="0"/>
              </a:spcAft>
              <a:buSzPts val="1800"/>
              <a:buChar char="•"/>
              <a:defRPr>
                <a:latin typeface="Calibri"/>
                <a:ea typeface="Calibri"/>
                <a:cs typeface="Calibri"/>
                <a:sym typeface="Calibri"/>
              </a:defRPr>
            </a:lvl4pPr>
            <a:lvl5pPr marL="2286000" lvl="4" indent="-342900" algn="l">
              <a:lnSpc>
                <a:spcPct val="90000"/>
              </a:lnSpc>
              <a:spcBef>
                <a:spcPts val="500"/>
              </a:spcBef>
              <a:spcAft>
                <a:spcPts val="0"/>
              </a:spcAft>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8"/>
          <p:cNvSpPr txBox="1">
            <a:spLocks noGrp="1"/>
          </p:cNvSpPr>
          <p:nvPr>
            <p:ph type="sldNum" idx="12"/>
          </p:nvPr>
        </p:nvSpPr>
        <p:spPr>
          <a:xfrm>
            <a:off x="11633200" y="6596062"/>
            <a:ext cx="558800" cy="182563"/>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800">
                <a:solidFill>
                  <a:srgbClr val="888888"/>
                </a:solidFill>
                <a:latin typeface="Calibri"/>
                <a:ea typeface="Calibri"/>
                <a:cs typeface="Calibri"/>
                <a:sym typeface="Calibri"/>
              </a:defRPr>
            </a:lvl1pPr>
            <a:lvl2pPr marL="0" marR="0" lvl="1" indent="0" algn="r">
              <a:spcBef>
                <a:spcPts val="0"/>
              </a:spcBef>
              <a:buNone/>
              <a:defRPr sz="800">
                <a:solidFill>
                  <a:srgbClr val="888888"/>
                </a:solidFill>
                <a:latin typeface="Calibri"/>
                <a:ea typeface="Calibri"/>
                <a:cs typeface="Calibri"/>
                <a:sym typeface="Calibri"/>
              </a:defRPr>
            </a:lvl2pPr>
            <a:lvl3pPr marL="0" marR="0" lvl="2" indent="0" algn="r">
              <a:spcBef>
                <a:spcPts val="0"/>
              </a:spcBef>
              <a:buNone/>
              <a:defRPr sz="800">
                <a:solidFill>
                  <a:srgbClr val="888888"/>
                </a:solidFill>
                <a:latin typeface="Calibri"/>
                <a:ea typeface="Calibri"/>
                <a:cs typeface="Calibri"/>
                <a:sym typeface="Calibri"/>
              </a:defRPr>
            </a:lvl3pPr>
            <a:lvl4pPr marL="0" marR="0" lvl="3" indent="0" algn="r">
              <a:spcBef>
                <a:spcPts val="0"/>
              </a:spcBef>
              <a:buNone/>
              <a:defRPr sz="800">
                <a:solidFill>
                  <a:srgbClr val="888888"/>
                </a:solidFill>
                <a:latin typeface="Calibri"/>
                <a:ea typeface="Calibri"/>
                <a:cs typeface="Calibri"/>
                <a:sym typeface="Calibri"/>
              </a:defRPr>
            </a:lvl4pPr>
            <a:lvl5pPr marL="0" marR="0" lvl="4" indent="0" algn="r">
              <a:spcBef>
                <a:spcPts val="0"/>
              </a:spcBef>
              <a:buNone/>
              <a:defRPr sz="800">
                <a:solidFill>
                  <a:srgbClr val="888888"/>
                </a:solidFill>
                <a:latin typeface="Calibri"/>
                <a:ea typeface="Calibri"/>
                <a:cs typeface="Calibri"/>
                <a:sym typeface="Calibri"/>
              </a:defRPr>
            </a:lvl5pPr>
            <a:lvl6pPr marL="0" marR="0" lvl="5" indent="0" algn="r">
              <a:spcBef>
                <a:spcPts val="0"/>
              </a:spcBef>
              <a:buNone/>
              <a:defRPr sz="800">
                <a:solidFill>
                  <a:srgbClr val="888888"/>
                </a:solidFill>
                <a:latin typeface="Calibri"/>
                <a:ea typeface="Calibri"/>
                <a:cs typeface="Calibri"/>
                <a:sym typeface="Calibri"/>
              </a:defRPr>
            </a:lvl6pPr>
            <a:lvl7pPr marL="0" marR="0" lvl="6" indent="0" algn="r">
              <a:spcBef>
                <a:spcPts val="0"/>
              </a:spcBef>
              <a:buNone/>
              <a:defRPr sz="800">
                <a:solidFill>
                  <a:srgbClr val="888888"/>
                </a:solidFill>
                <a:latin typeface="Calibri"/>
                <a:ea typeface="Calibri"/>
                <a:cs typeface="Calibri"/>
                <a:sym typeface="Calibri"/>
              </a:defRPr>
            </a:lvl7pPr>
            <a:lvl8pPr marL="0" marR="0" lvl="7" indent="0" algn="r">
              <a:spcBef>
                <a:spcPts val="0"/>
              </a:spcBef>
              <a:buNone/>
              <a:defRPr sz="800">
                <a:solidFill>
                  <a:srgbClr val="888888"/>
                </a:solidFill>
                <a:latin typeface="Calibri"/>
                <a:ea typeface="Calibri"/>
                <a:cs typeface="Calibri"/>
                <a:sym typeface="Calibri"/>
              </a:defRPr>
            </a:lvl8pPr>
            <a:lvl9pPr marL="0" marR="0" lvl="8" indent="0" algn="r">
              <a:spcBef>
                <a:spcPts val="0"/>
              </a:spcBef>
              <a:buNone/>
              <a:defRPr sz="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91"/>
        <p:cNvGrpSpPr/>
        <p:nvPr/>
      </p:nvGrpSpPr>
      <p:grpSpPr>
        <a:xfrm>
          <a:off x="0" y="0"/>
          <a:ext cx="0" cy="0"/>
          <a:chOff x="0" y="0"/>
          <a:chExt cx="0" cy="0"/>
        </a:xfrm>
      </p:grpSpPr>
      <p:sp>
        <p:nvSpPr>
          <p:cNvPr id="92" name="Google Shape;92;p29"/>
          <p:cNvSpPr txBox="1">
            <a:spLocks noGrp="1"/>
          </p:cNvSpPr>
          <p:nvPr>
            <p:ph type="ctrTitle"/>
          </p:nvPr>
        </p:nvSpPr>
        <p:spPr>
          <a:xfrm>
            <a:off x="406400" y="609600"/>
            <a:ext cx="9144000" cy="1066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11F7B"/>
              </a:buClr>
              <a:buSzPts val="4400"/>
              <a:buFont typeface="Corbel"/>
              <a:buNone/>
              <a:defRPr sz="4400" b="1">
                <a:solidFill>
                  <a:srgbClr val="711F7B"/>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3" name="Google Shape;93;p29"/>
          <p:cNvSpPr txBox="1">
            <a:spLocks noGrp="1"/>
          </p:cNvSpPr>
          <p:nvPr>
            <p:ph type="body" idx="1"/>
          </p:nvPr>
        </p:nvSpPr>
        <p:spPr>
          <a:xfrm>
            <a:off x="406400" y="1828800"/>
            <a:ext cx="5486400" cy="476726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sz="2400">
                <a:latin typeface="Calibri"/>
                <a:ea typeface="Calibri"/>
                <a:cs typeface="Calibri"/>
                <a:sym typeface="Calibri"/>
              </a:defRPr>
            </a:lvl1pPr>
            <a:lvl2pPr marL="914400" lvl="1" indent="-355600" algn="l">
              <a:lnSpc>
                <a:spcPct val="90000"/>
              </a:lnSpc>
              <a:spcBef>
                <a:spcPts val="500"/>
              </a:spcBef>
              <a:spcAft>
                <a:spcPts val="0"/>
              </a:spcAft>
              <a:buSzPts val="2000"/>
              <a:buChar char="•"/>
              <a:defRPr sz="2000">
                <a:latin typeface="Calibri"/>
                <a:ea typeface="Calibri"/>
                <a:cs typeface="Calibri"/>
                <a:sym typeface="Calibri"/>
              </a:defRPr>
            </a:lvl2pPr>
            <a:lvl3pPr marL="1371600" lvl="2" indent="-342900" algn="l">
              <a:lnSpc>
                <a:spcPct val="90000"/>
              </a:lnSpc>
              <a:spcBef>
                <a:spcPts val="500"/>
              </a:spcBef>
              <a:spcAft>
                <a:spcPts val="0"/>
              </a:spcAft>
              <a:buSzPts val="1800"/>
              <a:buChar char="•"/>
              <a:defRPr sz="1800">
                <a:latin typeface="Calibri"/>
                <a:ea typeface="Calibri"/>
                <a:cs typeface="Calibri"/>
                <a:sym typeface="Calibri"/>
              </a:defRPr>
            </a:lvl3pPr>
            <a:lvl4pPr marL="1828800" lvl="3" indent="-330200" algn="l">
              <a:lnSpc>
                <a:spcPct val="90000"/>
              </a:lnSpc>
              <a:spcBef>
                <a:spcPts val="500"/>
              </a:spcBef>
              <a:spcAft>
                <a:spcPts val="0"/>
              </a:spcAft>
              <a:buSzPts val="1600"/>
              <a:buChar char="•"/>
              <a:defRPr sz="1600">
                <a:latin typeface="Calibri"/>
                <a:ea typeface="Calibri"/>
                <a:cs typeface="Calibri"/>
                <a:sym typeface="Calibri"/>
              </a:defRPr>
            </a:lvl4pPr>
            <a:lvl5pPr marL="2286000" lvl="4" indent="-330200" algn="l">
              <a:lnSpc>
                <a:spcPct val="90000"/>
              </a:lnSpc>
              <a:spcBef>
                <a:spcPts val="500"/>
              </a:spcBef>
              <a:spcAft>
                <a:spcPts val="0"/>
              </a:spcAft>
              <a:buSzPts val="1600"/>
              <a:buChar char="•"/>
              <a:defRPr sz="1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4" name="Google Shape;94;p29"/>
          <p:cNvSpPr txBox="1">
            <a:spLocks noGrp="1"/>
          </p:cNvSpPr>
          <p:nvPr>
            <p:ph type="body" idx="2"/>
          </p:nvPr>
        </p:nvSpPr>
        <p:spPr>
          <a:xfrm>
            <a:off x="5994400" y="1828800"/>
            <a:ext cx="5994400" cy="476726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sz="2400">
                <a:latin typeface="Calibri"/>
                <a:ea typeface="Calibri"/>
                <a:cs typeface="Calibri"/>
                <a:sym typeface="Calibri"/>
              </a:defRPr>
            </a:lvl1pPr>
            <a:lvl2pPr marL="914400" lvl="1" indent="-355600" algn="l">
              <a:lnSpc>
                <a:spcPct val="90000"/>
              </a:lnSpc>
              <a:spcBef>
                <a:spcPts val="500"/>
              </a:spcBef>
              <a:spcAft>
                <a:spcPts val="0"/>
              </a:spcAft>
              <a:buSzPts val="2000"/>
              <a:buChar char="•"/>
              <a:defRPr sz="2000">
                <a:latin typeface="Calibri"/>
                <a:ea typeface="Calibri"/>
                <a:cs typeface="Calibri"/>
                <a:sym typeface="Calibri"/>
              </a:defRPr>
            </a:lvl2pPr>
            <a:lvl3pPr marL="1371600" lvl="2" indent="-342900" algn="l">
              <a:lnSpc>
                <a:spcPct val="90000"/>
              </a:lnSpc>
              <a:spcBef>
                <a:spcPts val="500"/>
              </a:spcBef>
              <a:spcAft>
                <a:spcPts val="0"/>
              </a:spcAft>
              <a:buSzPts val="1800"/>
              <a:buChar char="•"/>
              <a:defRPr sz="1800">
                <a:latin typeface="Calibri"/>
                <a:ea typeface="Calibri"/>
                <a:cs typeface="Calibri"/>
                <a:sym typeface="Calibri"/>
              </a:defRPr>
            </a:lvl3pPr>
            <a:lvl4pPr marL="1828800" lvl="3" indent="-330200" algn="l">
              <a:lnSpc>
                <a:spcPct val="90000"/>
              </a:lnSpc>
              <a:spcBef>
                <a:spcPts val="500"/>
              </a:spcBef>
              <a:spcAft>
                <a:spcPts val="0"/>
              </a:spcAft>
              <a:buSzPts val="1600"/>
              <a:buChar char="•"/>
              <a:defRPr sz="1600">
                <a:latin typeface="Calibri"/>
                <a:ea typeface="Calibri"/>
                <a:cs typeface="Calibri"/>
                <a:sym typeface="Calibri"/>
              </a:defRPr>
            </a:lvl4pPr>
            <a:lvl5pPr marL="2286000" lvl="4" indent="-330200" algn="l">
              <a:lnSpc>
                <a:spcPct val="90000"/>
              </a:lnSpc>
              <a:spcBef>
                <a:spcPts val="500"/>
              </a:spcBef>
              <a:spcAft>
                <a:spcPts val="0"/>
              </a:spcAft>
              <a:buSzPts val="1600"/>
              <a:buChar char="•"/>
              <a:defRPr sz="16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9"/>
          <p:cNvSpPr txBox="1">
            <a:spLocks noGrp="1"/>
          </p:cNvSpPr>
          <p:nvPr>
            <p:ph type="sldNum" idx="12"/>
          </p:nvPr>
        </p:nvSpPr>
        <p:spPr>
          <a:xfrm>
            <a:off x="11633200" y="6596062"/>
            <a:ext cx="558800" cy="182563"/>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800">
                <a:solidFill>
                  <a:srgbClr val="888888"/>
                </a:solidFill>
                <a:latin typeface="Calibri"/>
                <a:ea typeface="Calibri"/>
                <a:cs typeface="Calibri"/>
                <a:sym typeface="Calibri"/>
              </a:defRPr>
            </a:lvl1pPr>
            <a:lvl2pPr marL="0" marR="0" lvl="1" indent="0" algn="r">
              <a:spcBef>
                <a:spcPts val="0"/>
              </a:spcBef>
              <a:buNone/>
              <a:defRPr sz="800">
                <a:solidFill>
                  <a:srgbClr val="888888"/>
                </a:solidFill>
                <a:latin typeface="Calibri"/>
                <a:ea typeface="Calibri"/>
                <a:cs typeface="Calibri"/>
                <a:sym typeface="Calibri"/>
              </a:defRPr>
            </a:lvl2pPr>
            <a:lvl3pPr marL="0" marR="0" lvl="2" indent="0" algn="r">
              <a:spcBef>
                <a:spcPts val="0"/>
              </a:spcBef>
              <a:buNone/>
              <a:defRPr sz="800">
                <a:solidFill>
                  <a:srgbClr val="888888"/>
                </a:solidFill>
                <a:latin typeface="Calibri"/>
                <a:ea typeface="Calibri"/>
                <a:cs typeface="Calibri"/>
                <a:sym typeface="Calibri"/>
              </a:defRPr>
            </a:lvl3pPr>
            <a:lvl4pPr marL="0" marR="0" lvl="3" indent="0" algn="r">
              <a:spcBef>
                <a:spcPts val="0"/>
              </a:spcBef>
              <a:buNone/>
              <a:defRPr sz="800">
                <a:solidFill>
                  <a:srgbClr val="888888"/>
                </a:solidFill>
                <a:latin typeface="Calibri"/>
                <a:ea typeface="Calibri"/>
                <a:cs typeface="Calibri"/>
                <a:sym typeface="Calibri"/>
              </a:defRPr>
            </a:lvl4pPr>
            <a:lvl5pPr marL="0" marR="0" lvl="4" indent="0" algn="r">
              <a:spcBef>
                <a:spcPts val="0"/>
              </a:spcBef>
              <a:buNone/>
              <a:defRPr sz="800">
                <a:solidFill>
                  <a:srgbClr val="888888"/>
                </a:solidFill>
                <a:latin typeface="Calibri"/>
                <a:ea typeface="Calibri"/>
                <a:cs typeface="Calibri"/>
                <a:sym typeface="Calibri"/>
              </a:defRPr>
            </a:lvl5pPr>
            <a:lvl6pPr marL="0" marR="0" lvl="5" indent="0" algn="r">
              <a:spcBef>
                <a:spcPts val="0"/>
              </a:spcBef>
              <a:buNone/>
              <a:defRPr sz="800">
                <a:solidFill>
                  <a:srgbClr val="888888"/>
                </a:solidFill>
                <a:latin typeface="Calibri"/>
                <a:ea typeface="Calibri"/>
                <a:cs typeface="Calibri"/>
                <a:sym typeface="Calibri"/>
              </a:defRPr>
            </a:lvl6pPr>
            <a:lvl7pPr marL="0" marR="0" lvl="6" indent="0" algn="r">
              <a:spcBef>
                <a:spcPts val="0"/>
              </a:spcBef>
              <a:buNone/>
              <a:defRPr sz="800">
                <a:solidFill>
                  <a:srgbClr val="888888"/>
                </a:solidFill>
                <a:latin typeface="Calibri"/>
                <a:ea typeface="Calibri"/>
                <a:cs typeface="Calibri"/>
                <a:sym typeface="Calibri"/>
              </a:defRPr>
            </a:lvl7pPr>
            <a:lvl8pPr marL="0" marR="0" lvl="7" indent="0" algn="r">
              <a:spcBef>
                <a:spcPts val="0"/>
              </a:spcBef>
              <a:buNone/>
              <a:defRPr sz="800">
                <a:solidFill>
                  <a:srgbClr val="888888"/>
                </a:solidFill>
                <a:latin typeface="Calibri"/>
                <a:ea typeface="Calibri"/>
                <a:cs typeface="Calibri"/>
                <a:sym typeface="Calibri"/>
              </a:defRPr>
            </a:lvl8pPr>
            <a:lvl9pPr marL="0" marR="0" lvl="8" indent="0" algn="r">
              <a:spcBef>
                <a:spcPts val="0"/>
              </a:spcBef>
              <a:buNone/>
              <a:defRPr sz="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4.png"/><Relationship Id="rId4" Type="http://schemas.openxmlformats.org/officeDocument/2006/relationships/slideLayout" Target="../slideLayouts/slideLayout6.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7"/>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1" name="Google Shape;11;p7"/>
          <p:cNvSpPr txBox="1">
            <a:spLocks noGrp="1"/>
          </p:cNvSpPr>
          <p:nvPr>
            <p:ph type="sldNum" idx="12"/>
          </p:nvPr>
        </p:nvSpPr>
        <p:spPr>
          <a:xfrm>
            <a:off x="11672505" y="6341244"/>
            <a:ext cx="476044"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000000"/>
                </a:solidFill>
                <a:latin typeface="Calibri"/>
                <a:ea typeface="Calibri"/>
                <a:cs typeface="Calibri"/>
                <a:sym typeface="Calibri"/>
              </a:defRPr>
            </a:lvl1pPr>
            <a:lvl2pPr marL="0" marR="0" lvl="1" indent="0" algn="r" rtl="0">
              <a:spcBef>
                <a:spcPts val="0"/>
              </a:spcBef>
              <a:buNone/>
              <a:defRPr sz="800" b="0" i="0" u="none" strike="noStrike" cap="none">
                <a:solidFill>
                  <a:srgbClr val="000000"/>
                </a:solidFill>
                <a:latin typeface="Calibri"/>
                <a:ea typeface="Calibri"/>
                <a:cs typeface="Calibri"/>
                <a:sym typeface="Calibri"/>
              </a:defRPr>
            </a:lvl2pPr>
            <a:lvl3pPr marL="0" marR="0" lvl="2" indent="0" algn="r" rtl="0">
              <a:spcBef>
                <a:spcPts val="0"/>
              </a:spcBef>
              <a:buNone/>
              <a:defRPr sz="800" b="0" i="0" u="none" strike="noStrike" cap="none">
                <a:solidFill>
                  <a:srgbClr val="000000"/>
                </a:solidFill>
                <a:latin typeface="Calibri"/>
                <a:ea typeface="Calibri"/>
                <a:cs typeface="Calibri"/>
                <a:sym typeface="Calibri"/>
              </a:defRPr>
            </a:lvl3pPr>
            <a:lvl4pPr marL="0" marR="0" lvl="3" indent="0" algn="r" rtl="0">
              <a:spcBef>
                <a:spcPts val="0"/>
              </a:spcBef>
              <a:buNone/>
              <a:defRPr sz="800" b="0" i="0" u="none" strike="noStrike" cap="none">
                <a:solidFill>
                  <a:srgbClr val="000000"/>
                </a:solidFill>
                <a:latin typeface="Calibri"/>
                <a:ea typeface="Calibri"/>
                <a:cs typeface="Calibri"/>
                <a:sym typeface="Calibri"/>
              </a:defRPr>
            </a:lvl4pPr>
            <a:lvl5pPr marL="0" marR="0" lvl="4" indent="0" algn="r" rtl="0">
              <a:spcBef>
                <a:spcPts val="0"/>
              </a:spcBef>
              <a:buNone/>
              <a:defRPr sz="800" b="0" i="0" u="none" strike="noStrike" cap="none">
                <a:solidFill>
                  <a:srgbClr val="000000"/>
                </a:solidFill>
                <a:latin typeface="Calibri"/>
                <a:ea typeface="Calibri"/>
                <a:cs typeface="Calibri"/>
                <a:sym typeface="Calibri"/>
              </a:defRPr>
            </a:lvl5pPr>
            <a:lvl6pPr marL="0" marR="0" lvl="5" indent="0" algn="r" rtl="0">
              <a:spcBef>
                <a:spcPts val="0"/>
              </a:spcBef>
              <a:buNone/>
              <a:defRPr sz="800" b="0" i="0" u="none" strike="noStrike" cap="none">
                <a:solidFill>
                  <a:srgbClr val="000000"/>
                </a:solidFill>
                <a:latin typeface="Calibri"/>
                <a:ea typeface="Calibri"/>
                <a:cs typeface="Calibri"/>
                <a:sym typeface="Calibri"/>
              </a:defRPr>
            </a:lvl6pPr>
            <a:lvl7pPr marL="0" marR="0" lvl="6" indent="0" algn="r" rtl="0">
              <a:spcBef>
                <a:spcPts val="0"/>
              </a:spcBef>
              <a:buNone/>
              <a:defRPr sz="800" b="0" i="0" u="none" strike="noStrike" cap="none">
                <a:solidFill>
                  <a:srgbClr val="000000"/>
                </a:solidFill>
                <a:latin typeface="Calibri"/>
                <a:ea typeface="Calibri"/>
                <a:cs typeface="Calibri"/>
                <a:sym typeface="Calibri"/>
              </a:defRPr>
            </a:lvl7pPr>
            <a:lvl8pPr marL="0" marR="0" lvl="7" indent="0" algn="r" rtl="0">
              <a:spcBef>
                <a:spcPts val="0"/>
              </a:spcBef>
              <a:buNone/>
              <a:defRPr sz="800" b="0" i="0" u="none" strike="noStrike" cap="none">
                <a:solidFill>
                  <a:srgbClr val="000000"/>
                </a:solidFill>
                <a:latin typeface="Calibri"/>
                <a:ea typeface="Calibri"/>
                <a:cs typeface="Calibri"/>
                <a:sym typeface="Calibri"/>
              </a:defRPr>
            </a:lvl8pPr>
            <a:lvl9pPr marL="0" marR="0" lvl="8" indent="0" algn="r" rtl="0">
              <a:spcBef>
                <a:spcPts val="0"/>
              </a:spcBef>
              <a:buNone/>
              <a:defRPr sz="8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 name="Picture 2">
            <a:extLst>
              <a:ext uri="{FF2B5EF4-FFF2-40B4-BE49-F238E27FC236}">
                <a16:creationId xmlns:a16="http://schemas.microsoft.com/office/drawing/2014/main" id="{DCC476A0-6B3D-87AE-ED62-772CA3F17E1E}"/>
              </a:ext>
            </a:extLst>
          </p:cNvPr>
          <p:cNvPicPr>
            <a:picLocks noChangeAspect="1"/>
          </p:cNvPicPr>
          <p:nvPr userDrawn="1"/>
        </p:nvPicPr>
        <p:blipFill>
          <a:blip r:embed="rId5"/>
          <a:stretch>
            <a:fillRect/>
          </a:stretch>
        </p:blipFill>
        <p:spPr>
          <a:xfrm>
            <a:off x="226690" y="198501"/>
            <a:ext cx="2854713" cy="360164"/>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pic>
        <p:nvPicPr>
          <p:cNvPr id="20" name="Google Shape;20;p12"/>
          <p:cNvPicPr preferRelativeResize="0"/>
          <p:nvPr/>
        </p:nvPicPr>
        <p:blipFill rotWithShape="1">
          <a:blip r:embed="rId9">
            <a:alphaModFix/>
          </a:blip>
          <a:srcRect/>
          <a:stretch/>
        </p:blipFill>
        <p:spPr>
          <a:xfrm>
            <a:off x="5080000" y="0"/>
            <a:ext cx="7112000" cy="3770734"/>
          </a:xfrm>
          <a:prstGeom prst="rect">
            <a:avLst/>
          </a:prstGeom>
          <a:noFill/>
          <a:ln>
            <a:noFill/>
          </a:ln>
        </p:spPr>
      </p:pic>
      <p:sp>
        <p:nvSpPr>
          <p:cNvPr id="21" name="Google Shape;21;p12"/>
          <p:cNvSpPr txBox="1">
            <a:spLocks noGrp="1"/>
          </p:cNvSpPr>
          <p:nvPr>
            <p:ph type="title"/>
          </p:nvPr>
        </p:nvSpPr>
        <p:spPr>
          <a:xfrm>
            <a:off x="406399" y="580445"/>
            <a:ext cx="11250340" cy="124518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711F7B"/>
              </a:buClr>
              <a:buSzPts val="4400"/>
              <a:buFont typeface="Corbel"/>
              <a:buNone/>
              <a:defRPr sz="4400" b="1" i="0" u="none" strike="noStrike" cap="none">
                <a:solidFill>
                  <a:srgbClr val="711F7B"/>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22" name="Google Shape;22;p12"/>
          <p:cNvSpPr txBox="1">
            <a:spLocks noGrp="1"/>
          </p:cNvSpPr>
          <p:nvPr>
            <p:ph type="body" idx="1"/>
          </p:nvPr>
        </p:nvSpPr>
        <p:spPr>
          <a:xfrm>
            <a:off x="406400" y="1790327"/>
            <a:ext cx="11250339" cy="493114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87189D"/>
              </a:buClr>
              <a:buSzPts val="2800"/>
              <a:buFont typeface="Arial"/>
              <a:buChar char="•"/>
              <a:defRPr sz="2800" b="0" i="0" u="none" strike="noStrike" cap="none">
                <a:solidFill>
                  <a:srgbClr val="171616"/>
                </a:solidFill>
                <a:latin typeface="Calibri"/>
                <a:ea typeface="Calibri"/>
                <a:cs typeface="Calibri"/>
                <a:sym typeface="Calibri"/>
              </a:defRPr>
            </a:lvl1pPr>
            <a:lvl2pPr marL="914400" marR="0" lvl="1" indent="-381000" algn="l" rtl="0">
              <a:lnSpc>
                <a:spcPct val="90000"/>
              </a:lnSpc>
              <a:spcBef>
                <a:spcPts val="500"/>
              </a:spcBef>
              <a:spcAft>
                <a:spcPts val="0"/>
              </a:spcAft>
              <a:buClr>
                <a:srgbClr val="87189D"/>
              </a:buClr>
              <a:buSzPts val="2400"/>
              <a:buFont typeface="Arial"/>
              <a:buChar char="•"/>
              <a:defRPr sz="2400" b="0" i="0" u="none" strike="noStrike" cap="none">
                <a:solidFill>
                  <a:srgbClr val="17161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87189D"/>
              </a:buClr>
              <a:buSzPts val="2000"/>
              <a:buFont typeface="Arial"/>
              <a:buChar char="•"/>
              <a:defRPr sz="2000" b="0" i="0" u="none" strike="noStrike" cap="none">
                <a:solidFill>
                  <a:srgbClr val="17161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87189D"/>
              </a:buClr>
              <a:buSzPts val="1800"/>
              <a:buFont typeface="Arial"/>
              <a:buChar char="•"/>
              <a:defRPr sz="1800" b="0" i="0" u="none" strike="noStrike" cap="none">
                <a:solidFill>
                  <a:srgbClr val="17161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87189D"/>
              </a:buClr>
              <a:buSzPts val="1800"/>
              <a:buFont typeface="Arial"/>
              <a:buChar char="•"/>
              <a:defRPr sz="1800" b="0" i="0" u="none" strike="noStrike" cap="none">
                <a:solidFill>
                  <a:srgbClr val="17161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3" name="Google Shape;23;p12"/>
          <p:cNvSpPr txBox="1">
            <a:spLocks noGrp="1"/>
          </p:cNvSpPr>
          <p:nvPr>
            <p:ph type="sldNum" idx="12"/>
          </p:nvPr>
        </p:nvSpPr>
        <p:spPr>
          <a:xfrm>
            <a:off x="11693715" y="6356351"/>
            <a:ext cx="44009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rgbClr val="888888"/>
                </a:solidFill>
                <a:latin typeface="Calibri"/>
                <a:ea typeface="Calibri"/>
                <a:cs typeface="Calibri"/>
                <a:sym typeface="Calibri"/>
              </a:defRPr>
            </a:lvl1pPr>
            <a:lvl2pPr marL="0" marR="0" lvl="1" indent="0" algn="r" rtl="0">
              <a:spcBef>
                <a:spcPts val="0"/>
              </a:spcBef>
              <a:buNone/>
              <a:defRPr sz="800">
                <a:solidFill>
                  <a:srgbClr val="888888"/>
                </a:solidFill>
                <a:latin typeface="Calibri"/>
                <a:ea typeface="Calibri"/>
                <a:cs typeface="Calibri"/>
                <a:sym typeface="Calibri"/>
              </a:defRPr>
            </a:lvl2pPr>
            <a:lvl3pPr marL="0" marR="0" lvl="2" indent="0" algn="r" rtl="0">
              <a:spcBef>
                <a:spcPts val="0"/>
              </a:spcBef>
              <a:buNone/>
              <a:defRPr sz="800">
                <a:solidFill>
                  <a:srgbClr val="888888"/>
                </a:solidFill>
                <a:latin typeface="Calibri"/>
                <a:ea typeface="Calibri"/>
                <a:cs typeface="Calibri"/>
                <a:sym typeface="Calibri"/>
              </a:defRPr>
            </a:lvl3pPr>
            <a:lvl4pPr marL="0" marR="0" lvl="3" indent="0" algn="r" rtl="0">
              <a:spcBef>
                <a:spcPts val="0"/>
              </a:spcBef>
              <a:buNone/>
              <a:defRPr sz="800">
                <a:solidFill>
                  <a:srgbClr val="888888"/>
                </a:solidFill>
                <a:latin typeface="Calibri"/>
                <a:ea typeface="Calibri"/>
                <a:cs typeface="Calibri"/>
                <a:sym typeface="Calibri"/>
              </a:defRPr>
            </a:lvl4pPr>
            <a:lvl5pPr marL="0" marR="0" lvl="4" indent="0" algn="r" rtl="0">
              <a:spcBef>
                <a:spcPts val="0"/>
              </a:spcBef>
              <a:buNone/>
              <a:defRPr sz="800">
                <a:solidFill>
                  <a:srgbClr val="888888"/>
                </a:solidFill>
                <a:latin typeface="Calibri"/>
                <a:ea typeface="Calibri"/>
                <a:cs typeface="Calibri"/>
                <a:sym typeface="Calibri"/>
              </a:defRPr>
            </a:lvl5pPr>
            <a:lvl6pPr marL="0" marR="0" lvl="5" indent="0" algn="r" rtl="0">
              <a:spcBef>
                <a:spcPts val="0"/>
              </a:spcBef>
              <a:buNone/>
              <a:defRPr sz="800">
                <a:solidFill>
                  <a:srgbClr val="888888"/>
                </a:solidFill>
                <a:latin typeface="Calibri"/>
                <a:ea typeface="Calibri"/>
                <a:cs typeface="Calibri"/>
                <a:sym typeface="Calibri"/>
              </a:defRPr>
            </a:lvl6pPr>
            <a:lvl7pPr marL="0" marR="0" lvl="6" indent="0" algn="r" rtl="0">
              <a:spcBef>
                <a:spcPts val="0"/>
              </a:spcBef>
              <a:buNone/>
              <a:defRPr sz="800">
                <a:solidFill>
                  <a:srgbClr val="888888"/>
                </a:solidFill>
                <a:latin typeface="Calibri"/>
                <a:ea typeface="Calibri"/>
                <a:cs typeface="Calibri"/>
                <a:sym typeface="Calibri"/>
              </a:defRPr>
            </a:lvl7pPr>
            <a:lvl8pPr marL="0" marR="0" lvl="7" indent="0" algn="r" rtl="0">
              <a:spcBef>
                <a:spcPts val="0"/>
              </a:spcBef>
              <a:buNone/>
              <a:defRPr sz="800">
                <a:solidFill>
                  <a:srgbClr val="888888"/>
                </a:solidFill>
                <a:latin typeface="Calibri"/>
                <a:ea typeface="Calibri"/>
                <a:cs typeface="Calibri"/>
                <a:sym typeface="Calibri"/>
              </a:defRPr>
            </a:lvl8pPr>
            <a:lvl9pPr marL="0" marR="0" lvl="8" indent="0" algn="r" rtl="0">
              <a:spcBef>
                <a:spcPts val="0"/>
              </a:spcBef>
              <a:buNone/>
              <a:defRPr sz="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 name="Picture 2">
            <a:extLst>
              <a:ext uri="{FF2B5EF4-FFF2-40B4-BE49-F238E27FC236}">
                <a16:creationId xmlns:a16="http://schemas.microsoft.com/office/drawing/2014/main" id="{15C84E04-729E-FDB9-FBAC-772BB969F50B}"/>
              </a:ext>
            </a:extLst>
          </p:cNvPr>
          <p:cNvPicPr>
            <a:picLocks noChangeAspect="1"/>
          </p:cNvPicPr>
          <p:nvPr userDrawn="1"/>
        </p:nvPicPr>
        <p:blipFill>
          <a:blip r:embed="rId10"/>
          <a:stretch>
            <a:fillRect/>
          </a:stretch>
        </p:blipFill>
        <p:spPr>
          <a:xfrm>
            <a:off x="406399" y="136523"/>
            <a:ext cx="2015885" cy="254001"/>
          </a:xfrm>
          <a:prstGeom prst="rect">
            <a:avLst/>
          </a:prstGeom>
        </p:spPr>
      </p:pic>
    </p:spTree>
  </p:cSld>
  <p:clrMap bg1="lt1" tx1="dk1" bg2="dk2" tx2="lt2" accent1="accent1" accent2="accent2" accent3="accent3" accent4="accent4" accent5="accent5" accent6="accent6" hlink="hlink" folHlink="folHlink"/>
  <p:sldLayoutIdLst>
    <p:sldLayoutId id="2147483673" r:id="rId1"/>
    <p:sldLayoutId id="2147483676" r:id="rId2"/>
    <p:sldLayoutId id="2147483706" r:id="rId3"/>
    <p:sldLayoutId id="2147483684" r:id="rId4"/>
    <p:sldLayoutId id="2147483686" r:id="rId5"/>
    <p:sldLayoutId id="2147483687" r:id="rId6"/>
    <p:sldLayoutId id="214748368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rbel" panose="020B0503020204020204" pitchFamily="34" charset="0"/>
          <a:ea typeface="Corbel" panose="020B0503020204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 name="Title 1">
            <a:extLst>
              <a:ext uri="{FF2B5EF4-FFF2-40B4-BE49-F238E27FC236}">
                <a16:creationId xmlns:a16="http://schemas.microsoft.com/office/drawing/2014/main" id="{D958EBE1-932A-1A2C-99CB-D5664C5C0679}"/>
              </a:ext>
            </a:extLst>
          </p:cNvPr>
          <p:cNvSpPr>
            <a:spLocks noGrp="1"/>
          </p:cNvSpPr>
          <p:nvPr>
            <p:ph type="title"/>
          </p:nvPr>
        </p:nvSpPr>
        <p:spPr/>
        <p:txBody>
          <a:bodyPr/>
          <a:lstStyle/>
          <a:p>
            <a:r>
              <a:rPr lang="en-US" dirty="0"/>
              <a:t>Personal Brand Image</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CB782-2AB6-FC61-D0C5-AD9CF90B34C4}"/>
              </a:ext>
            </a:extLst>
          </p:cNvPr>
          <p:cNvSpPr>
            <a:spLocks noGrp="1"/>
          </p:cNvSpPr>
          <p:nvPr>
            <p:ph type="title"/>
          </p:nvPr>
        </p:nvSpPr>
        <p:spPr/>
        <p:txBody>
          <a:bodyPr/>
          <a:lstStyle/>
          <a:p>
            <a:r>
              <a:rPr lang="en-US" dirty="0"/>
              <a:t>What Makes You Unique?</a:t>
            </a:r>
          </a:p>
        </p:txBody>
      </p:sp>
      <p:sp>
        <p:nvSpPr>
          <p:cNvPr id="3" name="Text Placeholder 2">
            <a:extLst>
              <a:ext uri="{FF2B5EF4-FFF2-40B4-BE49-F238E27FC236}">
                <a16:creationId xmlns:a16="http://schemas.microsoft.com/office/drawing/2014/main" id="{971EAD12-6989-4304-5300-32D3FE160E19}"/>
              </a:ext>
            </a:extLst>
          </p:cNvPr>
          <p:cNvSpPr>
            <a:spLocks noGrp="1"/>
          </p:cNvSpPr>
          <p:nvPr>
            <p:ph type="body" idx="1"/>
          </p:nvPr>
        </p:nvSpPr>
        <p:spPr/>
        <p:txBody>
          <a:bodyPr/>
          <a:lstStyle/>
          <a:p>
            <a:r>
              <a:rPr lang="en-US" dirty="0"/>
              <a:t>Your differences are your superpowers</a:t>
            </a:r>
          </a:p>
          <a:p>
            <a:endParaRPr lang="en-US" dirty="0"/>
          </a:p>
          <a:p>
            <a:r>
              <a:rPr lang="en-US" dirty="0"/>
              <a:t>What is your mix of background, culture, gender, class, ethnicity, etc.?</a:t>
            </a:r>
          </a:p>
          <a:p>
            <a:endParaRPr lang="en-US" dirty="0"/>
          </a:p>
          <a:p>
            <a:r>
              <a:rPr lang="en-US" dirty="0"/>
              <a:t>What is your area of expertise?</a:t>
            </a:r>
          </a:p>
          <a:p>
            <a:endParaRPr lang="en-US" dirty="0"/>
          </a:p>
          <a:p>
            <a:r>
              <a:rPr lang="en-US" dirty="0"/>
              <a:t>What's an example of how you have used your background, skills, experience to help others?</a:t>
            </a:r>
          </a:p>
        </p:txBody>
      </p:sp>
      <p:sp>
        <p:nvSpPr>
          <p:cNvPr id="4" name="Slide Number Placeholder 3">
            <a:extLst>
              <a:ext uri="{FF2B5EF4-FFF2-40B4-BE49-F238E27FC236}">
                <a16:creationId xmlns:a16="http://schemas.microsoft.com/office/drawing/2014/main" id="{9300324D-C001-9EEB-404C-E30AFDA45B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10</a:t>
            </a:fld>
            <a:endParaRPr lang="en-US"/>
          </a:p>
        </p:txBody>
      </p:sp>
    </p:spTree>
    <p:extLst>
      <p:ext uri="{BB962C8B-B14F-4D97-AF65-F5344CB8AC3E}">
        <p14:creationId xmlns:p14="http://schemas.microsoft.com/office/powerpoint/2010/main" val="3335005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E9D6C-4749-4E93-DE1F-EB70447F3AC0}"/>
              </a:ext>
            </a:extLst>
          </p:cNvPr>
          <p:cNvSpPr>
            <a:spLocks noGrp="1"/>
          </p:cNvSpPr>
          <p:nvPr>
            <p:ph type="title"/>
          </p:nvPr>
        </p:nvSpPr>
        <p:spPr/>
        <p:txBody>
          <a:bodyPr/>
          <a:lstStyle/>
          <a:p>
            <a:r>
              <a:rPr lang="en-US" dirty="0"/>
              <a:t>What do You Value?</a:t>
            </a:r>
          </a:p>
        </p:txBody>
      </p:sp>
      <p:sp>
        <p:nvSpPr>
          <p:cNvPr id="3" name="Text Placeholder 2">
            <a:extLst>
              <a:ext uri="{FF2B5EF4-FFF2-40B4-BE49-F238E27FC236}">
                <a16:creationId xmlns:a16="http://schemas.microsoft.com/office/drawing/2014/main" id="{87FE617D-28A2-FD85-D8F8-095AE5406705}"/>
              </a:ext>
            </a:extLst>
          </p:cNvPr>
          <p:cNvSpPr>
            <a:spLocks noGrp="1"/>
          </p:cNvSpPr>
          <p:nvPr>
            <p:ph type="body" idx="1"/>
          </p:nvPr>
        </p:nvSpPr>
        <p:spPr/>
        <p:txBody>
          <a:bodyPr>
            <a:normAutofit/>
          </a:bodyPr>
          <a:lstStyle/>
          <a:p>
            <a:r>
              <a:rPr lang="en-US" dirty="0"/>
              <a:t>What are some moments when you were happiest? Why?</a:t>
            </a:r>
          </a:p>
          <a:p>
            <a:endParaRPr lang="en-US" dirty="0"/>
          </a:p>
          <a:p>
            <a:r>
              <a:rPr lang="en-US" dirty="0"/>
              <a:t>What are some moments when you were most proud? Why?</a:t>
            </a:r>
          </a:p>
          <a:p>
            <a:endParaRPr lang="en-US" dirty="0"/>
          </a:p>
          <a:p>
            <a:r>
              <a:rPr lang="en-US" dirty="0"/>
              <a:t>What are some moments when you were most fulfilled? Why?</a:t>
            </a:r>
          </a:p>
          <a:p>
            <a:endParaRPr lang="en-US" dirty="0"/>
          </a:p>
          <a:p>
            <a:r>
              <a:rPr lang="en-US" dirty="0"/>
              <a:t>What are words that you used to describe the moments?</a:t>
            </a:r>
          </a:p>
          <a:p>
            <a:pPr lvl="1"/>
            <a:r>
              <a:rPr lang="en-US" dirty="0"/>
              <a:t>Examples: Honesty, enthusiasm, hard work, confidence, perseverance, beauty, family, respect, power, service, achievement, security, generosity, faith, etc.</a:t>
            </a:r>
          </a:p>
          <a:p>
            <a:endParaRPr lang="en-US" dirty="0"/>
          </a:p>
          <a:p>
            <a:endParaRPr lang="en-US" dirty="0"/>
          </a:p>
        </p:txBody>
      </p:sp>
      <p:sp>
        <p:nvSpPr>
          <p:cNvPr id="4" name="Slide Number Placeholder 3">
            <a:extLst>
              <a:ext uri="{FF2B5EF4-FFF2-40B4-BE49-F238E27FC236}">
                <a16:creationId xmlns:a16="http://schemas.microsoft.com/office/drawing/2014/main" id="{AA755015-89AC-DA41-F1E1-21D11CEA62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11</a:t>
            </a:fld>
            <a:endParaRPr lang="en-US"/>
          </a:p>
        </p:txBody>
      </p:sp>
    </p:spTree>
    <p:extLst>
      <p:ext uri="{BB962C8B-B14F-4D97-AF65-F5344CB8AC3E}">
        <p14:creationId xmlns:p14="http://schemas.microsoft.com/office/powerpoint/2010/main" val="4009771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01F57-97C0-AA1B-7B2B-16F889E3EC4E}"/>
              </a:ext>
            </a:extLst>
          </p:cNvPr>
          <p:cNvSpPr>
            <a:spLocks noGrp="1"/>
          </p:cNvSpPr>
          <p:nvPr>
            <p:ph type="title"/>
          </p:nvPr>
        </p:nvSpPr>
        <p:spPr/>
        <p:txBody>
          <a:bodyPr/>
          <a:lstStyle/>
          <a:p>
            <a:r>
              <a:rPr lang="en-US" dirty="0"/>
              <a:t>How Do You Show Up?</a:t>
            </a:r>
          </a:p>
        </p:txBody>
      </p:sp>
      <p:sp>
        <p:nvSpPr>
          <p:cNvPr id="3" name="Text Placeholder 2">
            <a:extLst>
              <a:ext uri="{FF2B5EF4-FFF2-40B4-BE49-F238E27FC236}">
                <a16:creationId xmlns:a16="http://schemas.microsoft.com/office/drawing/2014/main" id="{AB13CCE2-4F83-718C-2E0F-373CE3281E94}"/>
              </a:ext>
            </a:extLst>
          </p:cNvPr>
          <p:cNvSpPr>
            <a:spLocks noGrp="1"/>
          </p:cNvSpPr>
          <p:nvPr>
            <p:ph type="body" idx="1"/>
          </p:nvPr>
        </p:nvSpPr>
        <p:spPr/>
        <p:txBody>
          <a:bodyPr/>
          <a:lstStyle/>
          <a:p>
            <a:r>
              <a:rPr lang="en-US" dirty="0"/>
              <a:t>What's your attitude? </a:t>
            </a:r>
            <a:endParaRPr lang="en-US" dirty="0">
              <a:solidFill>
                <a:srgbClr val="000000"/>
              </a:solidFill>
            </a:endParaRPr>
          </a:p>
          <a:p>
            <a:r>
              <a:rPr lang="en-US" dirty="0"/>
              <a:t>How do you behave/act?</a:t>
            </a:r>
            <a:endParaRPr lang="en-US" dirty="0">
              <a:solidFill>
                <a:srgbClr val="000000"/>
              </a:solidFill>
            </a:endParaRPr>
          </a:p>
          <a:p>
            <a:r>
              <a:rPr lang="en-US" dirty="0"/>
              <a:t>How do you present yourself?</a:t>
            </a:r>
            <a:endParaRPr lang="en-US" dirty="0">
              <a:solidFill>
                <a:srgbClr val="000000"/>
              </a:solidFill>
            </a:endParaRPr>
          </a:p>
          <a:p>
            <a:r>
              <a:rPr lang="en-US" dirty="0"/>
              <a:t>Do your actions reflect your values? How?</a:t>
            </a:r>
          </a:p>
          <a:p>
            <a:r>
              <a:rPr lang="en-US" dirty="0"/>
              <a:t>How do you communicate and engage others?</a:t>
            </a:r>
          </a:p>
          <a:p>
            <a:r>
              <a:rPr lang="en-US" dirty="0"/>
              <a:t>How do you dress and look?</a:t>
            </a:r>
            <a:endParaRPr lang="en-US" dirty="0">
              <a:solidFill>
                <a:srgbClr val="000000"/>
              </a:solidFill>
            </a:endParaRPr>
          </a:p>
        </p:txBody>
      </p:sp>
      <p:sp>
        <p:nvSpPr>
          <p:cNvPr id="4" name="Slide Number Placeholder 3">
            <a:extLst>
              <a:ext uri="{FF2B5EF4-FFF2-40B4-BE49-F238E27FC236}">
                <a16:creationId xmlns:a16="http://schemas.microsoft.com/office/drawing/2014/main" id="{7E44CDC6-9A3C-2563-9762-86158B959C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12</a:t>
            </a:fld>
            <a:endParaRPr lang="en-US"/>
          </a:p>
        </p:txBody>
      </p:sp>
      <p:pic>
        <p:nvPicPr>
          <p:cNvPr id="8" name="Picture 7" descr="A collage of women sitting in chairs&#10;&#10;Description automatically generated">
            <a:extLst>
              <a:ext uri="{FF2B5EF4-FFF2-40B4-BE49-F238E27FC236}">
                <a16:creationId xmlns:a16="http://schemas.microsoft.com/office/drawing/2014/main" id="{2B44653D-1531-D33D-C968-9DDC49939C42}"/>
              </a:ext>
            </a:extLst>
          </p:cNvPr>
          <p:cNvPicPr>
            <a:picLocks noChangeAspect="1"/>
          </p:cNvPicPr>
          <p:nvPr/>
        </p:nvPicPr>
        <p:blipFill>
          <a:blip r:embed="rId2"/>
          <a:stretch>
            <a:fillRect/>
          </a:stretch>
        </p:blipFill>
        <p:spPr>
          <a:xfrm>
            <a:off x="8698258" y="1648482"/>
            <a:ext cx="2360398" cy="1646671"/>
          </a:xfrm>
          <a:prstGeom prst="rect">
            <a:avLst/>
          </a:prstGeom>
        </p:spPr>
      </p:pic>
      <p:pic>
        <p:nvPicPr>
          <p:cNvPr id="11" name="Picture 10" descr="A group of men sitting at a table talking&#10;&#10;Description automatically generated">
            <a:extLst>
              <a:ext uri="{FF2B5EF4-FFF2-40B4-BE49-F238E27FC236}">
                <a16:creationId xmlns:a16="http://schemas.microsoft.com/office/drawing/2014/main" id="{7F4C4DDE-5FA2-1EC9-7D0C-2DE0AC5C37BF}"/>
              </a:ext>
            </a:extLst>
          </p:cNvPr>
          <p:cNvPicPr>
            <a:picLocks noChangeAspect="1"/>
          </p:cNvPicPr>
          <p:nvPr/>
        </p:nvPicPr>
        <p:blipFill>
          <a:blip r:embed="rId3"/>
          <a:stretch>
            <a:fillRect/>
          </a:stretch>
        </p:blipFill>
        <p:spPr>
          <a:xfrm>
            <a:off x="8698258" y="3562848"/>
            <a:ext cx="2455902" cy="1694684"/>
          </a:xfrm>
          <a:prstGeom prst="rect">
            <a:avLst/>
          </a:prstGeom>
        </p:spPr>
      </p:pic>
    </p:spTree>
    <p:extLst>
      <p:ext uri="{BB962C8B-B14F-4D97-AF65-F5344CB8AC3E}">
        <p14:creationId xmlns:p14="http://schemas.microsoft.com/office/powerpoint/2010/main" val="1396934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4BE6C97-A1BF-063B-25DE-4C2236AD6DBA}"/>
              </a:ext>
            </a:extLst>
          </p:cNvPr>
          <p:cNvSpPr/>
          <p:nvPr/>
        </p:nvSpPr>
        <p:spPr>
          <a:xfrm>
            <a:off x="1235413" y="2263582"/>
            <a:ext cx="6051058" cy="4327678"/>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b"/>
          <a:lstStyle/>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p:txBody>
      </p:sp>
      <p:sp>
        <p:nvSpPr>
          <p:cNvPr id="5" name="Oval 4">
            <a:extLst>
              <a:ext uri="{FF2B5EF4-FFF2-40B4-BE49-F238E27FC236}">
                <a16:creationId xmlns:a16="http://schemas.microsoft.com/office/drawing/2014/main" id="{4BF22F15-5A4D-6B7C-4F99-1343F89C9138}"/>
              </a:ext>
            </a:extLst>
          </p:cNvPr>
          <p:cNvSpPr/>
          <p:nvPr/>
        </p:nvSpPr>
        <p:spPr>
          <a:xfrm>
            <a:off x="1924871" y="2314662"/>
            <a:ext cx="3979584" cy="2840469"/>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p:txBody>
      </p:sp>
      <p:sp>
        <p:nvSpPr>
          <p:cNvPr id="2" name="Title 1">
            <a:extLst>
              <a:ext uri="{FF2B5EF4-FFF2-40B4-BE49-F238E27FC236}">
                <a16:creationId xmlns:a16="http://schemas.microsoft.com/office/drawing/2014/main" id="{0FADAE50-6735-215D-25E1-35AC8308C371}"/>
              </a:ext>
            </a:extLst>
          </p:cNvPr>
          <p:cNvSpPr>
            <a:spLocks noGrp="1"/>
          </p:cNvSpPr>
          <p:nvPr>
            <p:ph type="title"/>
          </p:nvPr>
        </p:nvSpPr>
        <p:spPr>
          <a:xfrm>
            <a:off x="367832" y="617615"/>
            <a:ext cx="11198536" cy="1325563"/>
          </a:xfrm>
        </p:spPr>
        <p:txBody>
          <a:bodyPr/>
          <a:lstStyle/>
          <a:p>
            <a:r>
              <a:rPr lang="en-US" dirty="0"/>
              <a:t>2. Make an Impact</a:t>
            </a:r>
          </a:p>
        </p:txBody>
      </p:sp>
      <p:sp>
        <p:nvSpPr>
          <p:cNvPr id="3" name="Slide Number Placeholder 2">
            <a:extLst>
              <a:ext uri="{FF2B5EF4-FFF2-40B4-BE49-F238E27FC236}">
                <a16:creationId xmlns:a16="http://schemas.microsoft.com/office/drawing/2014/main" id="{741D93A4-B18E-8BE1-FBDF-F201CFB324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13</a:t>
            </a:fld>
            <a:endParaRPr lang="en-US"/>
          </a:p>
        </p:txBody>
      </p:sp>
      <p:sp>
        <p:nvSpPr>
          <p:cNvPr id="4" name="Oval 3">
            <a:extLst>
              <a:ext uri="{FF2B5EF4-FFF2-40B4-BE49-F238E27FC236}">
                <a16:creationId xmlns:a16="http://schemas.microsoft.com/office/drawing/2014/main" id="{6F833277-D8D5-8F19-F8B9-D661A4057F1C}"/>
              </a:ext>
            </a:extLst>
          </p:cNvPr>
          <p:cNvSpPr/>
          <p:nvPr/>
        </p:nvSpPr>
        <p:spPr>
          <a:xfrm>
            <a:off x="2490325" y="2314662"/>
            <a:ext cx="2848676" cy="12234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latin typeface="Calibri"/>
                <a:cs typeface="Calibri"/>
              </a:rPr>
              <a:t> 1. Define your Personal Brand Image</a:t>
            </a:r>
          </a:p>
        </p:txBody>
      </p:sp>
      <p:sp>
        <p:nvSpPr>
          <p:cNvPr id="153" name="TextBox 152">
            <a:extLst>
              <a:ext uri="{FF2B5EF4-FFF2-40B4-BE49-F238E27FC236}">
                <a16:creationId xmlns:a16="http://schemas.microsoft.com/office/drawing/2014/main" id="{AA773404-BB65-CF62-47F0-621B69D41F56}"/>
              </a:ext>
            </a:extLst>
          </p:cNvPr>
          <p:cNvSpPr txBox="1"/>
          <p:nvPr/>
        </p:nvSpPr>
        <p:spPr>
          <a:xfrm>
            <a:off x="7588226" y="3836841"/>
            <a:ext cx="438080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Calibri"/>
                <a:ea typeface="Calibri" panose="020F0502020204030204" pitchFamily="34" charset="0"/>
                <a:cs typeface="Calibri" panose="020F0502020204030204" pitchFamily="34" charset="0"/>
              </a:rPr>
              <a:t>How you help the world?</a:t>
            </a:r>
          </a:p>
        </p:txBody>
      </p:sp>
      <p:sp>
        <p:nvSpPr>
          <p:cNvPr id="154" name="TextBox 153">
            <a:extLst>
              <a:ext uri="{FF2B5EF4-FFF2-40B4-BE49-F238E27FC236}">
                <a16:creationId xmlns:a16="http://schemas.microsoft.com/office/drawing/2014/main" id="{7F7978F5-2D4D-FE46-D574-3E21E22AE7BA}"/>
              </a:ext>
            </a:extLst>
          </p:cNvPr>
          <p:cNvSpPr txBox="1"/>
          <p:nvPr/>
        </p:nvSpPr>
        <p:spPr>
          <a:xfrm>
            <a:off x="7588226" y="5683291"/>
            <a:ext cx="492393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libri"/>
                <a:ea typeface="Calibri" panose="020F0502020204030204" pitchFamily="34" charset="0"/>
                <a:cs typeface="Calibri" panose="020F0502020204030204" pitchFamily="34" charset="0"/>
              </a:rPr>
              <a:t>Who else can you impact?</a:t>
            </a:r>
            <a:endParaRPr lang="en-US" sz="1800" dirty="0">
              <a:latin typeface="Calibri"/>
              <a:ea typeface="Calibri" panose="020F0502020204030204" pitchFamily="34" charset="0"/>
              <a:cs typeface="Calibri" panose="020F0502020204030204" pitchFamily="34" charset="0"/>
            </a:endParaRPr>
          </a:p>
        </p:txBody>
      </p:sp>
      <p:cxnSp>
        <p:nvCxnSpPr>
          <p:cNvPr id="155" name="Straight Arrow Connector 154">
            <a:extLst>
              <a:ext uri="{FF2B5EF4-FFF2-40B4-BE49-F238E27FC236}">
                <a16:creationId xmlns:a16="http://schemas.microsoft.com/office/drawing/2014/main" id="{059CFC7F-FB65-78E8-32C3-263F0D8D0492}"/>
              </a:ext>
            </a:extLst>
          </p:cNvPr>
          <p:cNvCxnSpPr>
            <a:cxnSpLocks/>
          </p:cNvCxnSpPr>
          <p:nvPr/>
        </p:nvCxnSpPr>
        <p:spPr>
          <a:xfrm flipH="1">
            <a:off x="5339001" y="2819263"/>
            <a:ext cx="21957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A0706426-403E-2A94-99F6-2ADB06DEE438}"/>
              </a:ext>
            </a:extLst>
          </p:cNvPr>
          <p:cNvCxnSpPr>
            <a:cxnSpLocks/>
          </p:cNvCxnSpPr>
          <p:nvPr/>
        </p:nvCxnSpPr>
        <p:spPr>
          <a:xfrm flipH="1">
            <a:off x="5339001" y="4097081"/>
            <a:ext cx="21697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ECC54AB-58D6-9428-347C-6E72EB81C0D5}"/>
              </a:ext>
            </a:extLst>
          </p:cNvPr>
          <p:cNvSpPr txBox="1"/>
          <p:nvPr/>
        </p:nvSpPr>
        <p:spPr>
          <a:xfrm>
            <a:off x="7588226" y="2587236"/>
            <a:ext cx="508333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libri"/>
                <a:ea typeface="Calibri" panose="020F0502020204030204" pitchFamily="34" charset="0"/>
                <a:cs typeface="Calibri" panose="020F0502020204030204" pitchFamily="34" charset="0"/>
              </a:rPr>
              <a:t>How can you uniquely help the world?</a:t>
            </a:r>
          </a:p>
        </p:txBody>
      </p:sp>
      <p:cxnSp>
        <p:nvCxnSpPr>
          <p:cNvPr id="22" name="Straight Arrow Connector 21">
            <a:extLst>
              <a:ext uri="{FF2B5EF4-FFF2-40B4-BE49-F238E27FC236}">
                <a16:creationId xmlns:a16="http://schemas.microsoft.com/office/drawing/2014/main" id="{50ADFF3D-6BA6-7483-2DCE-06952A5ADF07}"/>
              </a:ext>
            </a:extLst>
          </p:cNvPr>
          <p:cNvCxnSpPr>
            <a:cxnSpLocks/>
          </p:cNvCxnSpPr>
          <p:nvPr/>
        </p:nvCxnSpPr>
        <p:spPr>
          <a:xfrm flipH="1">
            <a:off x="5339001" y="5904559"/>
            <a:ext cx="21697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B3040E-2794-F2D9-C791-37DB2215CC6A}"/>
              </a:ext>
            </a:extLst>
          </p:cNvPr>
          <p:cNvSpPr txBox="1"/>
          <p:nvPr/>
        </p:nvSpPr>
        <p:spPr>
          <a:xfrm>
            <a:off x="3047075" y="3912415"/>
            <a:ext cx="1927131" cy="369332"/>
          </a:xfrm>
          <a:prstGeom prst="rect">
            <a:avLst/>
          </a:prstGeom>
          <a:noFill/>
        </p:spPr>
        <p:txBody>
          <a:bodyPr wrap="none" rtlCol="0">
            <a:spAutoFit/>
          </a:bodyPr>
          <a:lstStyle/>
          <a:p>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2. Make an Impact</a:t>
            </a:r>
          </a:p>
        </p:txBody>
      </p:sp>
      <p:sp>
        <p:nvSpPr>
          <p:cNvPr id="8" name="TextBox 7">
            <a:extLst>
              <a:ext uri="{FF2B5EF4-FFF2-40B4-BE49-F238E27FC236}">
                <a16:creationId xmlns:a16="http://schemas.microsoft.com/office/drawing/2014/main" id="{739FEBE0-70A5-5AE8-B2FD-37CE70FE1597}"/>
              </a:ext>
            </a:extLst>
          </p:cNvPr>
          <p:cNvSpPr txBox="1"/>
          <p:nvPr/>
        </p:nvSpPr>
        <p:spPr>
          <a:xfrm>
            <a:off x="3047075" y="5714069"/>
            <a:ext cx="2212465" cy="369332"/>
          </a:xfrm>
          <a:prstGeom prst="rect">
            <a:avLst/>
          </a:prstGeom>
          <a:noFill/>
        </p:spPr>
        <p:txBody>
          <a:bodyPr wrap="none" rtlCol="0">
            <a:spAutoFit/>
          </a:bodyPr>
          <a:lstStyle/>
          <a:p>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3. Expand Your Reach</a:t>
            </a:r>
          </a:p>
        </p:txBody>
      </p:sp>
    </p:spTree>
    <p:extLst>
      <p:ext uri="{BB962C8B-B14F-4D97-AF65-F5344CB8AC3E}">
        <p14:creationId xmlns:p14="http://schemas.microsoft.com/office/powerpoint/2010/main" val="2921678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FF48-9503-CC78-ABC5-7FC59E3A851D}"/>
              </a:ext>
            </a:extLst>
          </p:cNvPr>
          <p:cNvSpPr>
            <a:spLocks noGrp="1"/>
          </p:cNvSpPr>
          <p:nvPr>
            <p:ph type="title"/>
          </p:nvPr>
        </p:nvSpPr>
        <p:spPr/>
        <p:txBody>
          <a:bodyPr/>
          <a:lstStyle/>
          <a:p>
            <a:r>
              <a:rPr lang="en-US" dirty="0"/>
              <a:t>Impact</a:t>
            </a:r>
          </a:p>
        </p:txBody>
      </p:sp>
      <p:sp>
        <p:nvSpPr>
          <p:cNvPr id="3" name="Text Placeholder 2">
            <a:extLst>
              <a:ext uri="{FF2B5EF4-FFF2-40B4-BE49-F238E27FC236}">
                <a16:creationId xmlns:a16="http://schemas.microsoft.com/office/drawing/2014/main" id="{AF7FD9CA-33FC-5424-0D8D-0BFEEA1BEB97}"/>
              </a:ext>
            </a:extLst>
          </p:cNvPr>
          <p:cNvSpPr>
            <a:spLocks noGrp="1"/>
          </p:cNvSpPr>
          <p:nvPr>
            <p:ph type="body" idx="1"/>
          </p:nvPr>
        </p:nvSpPr>
        <p:spPr/>
        <p:txBody>
          <a:bodyPr>
            <a:normAutofit/>
          </a:bodyPr>
          <a:lstStyle/>
          <a:p>
            <a:pPr marL="114300" indent="0">
              <a:buNone/>
            </a:pPr>
            <a:r>
              <a:rPr lang="en-US" sz="3200" dirty="0">
                <a:latin typeface="Calibri"/>
              </a:rPr>
              <a:t>How have you helped the world?</a:t>
            </a:r>
          </a:p>
          <a:p>
            <a:r>
              <a:rPr lang="en-US" sz="3200" dirty="0">
                <a:solidFill>
                  <a:schemeClr val="tx1"/>
                </a:solidFill>
              </a:rPr>
              <a:t>What type of impact is important to deliver? </a:t>
            </a:r>
          </a:p>
          <a:p>
            <a:r>
              <a:rPr lang="en-US" sz="3200" dirty="0">
                <a:solidFill>
                  <a:schemeClr val="tx1"/>
                </a:solidFill>
              </a:rPr>
              <a:t>What’s your expertise?</a:t>
            </a:r>
          </a:p>
          <a:p>
            <a:r>
              <a:rPr lang="en-US" sz="3200" dirty="0">
                <a:solidFill>
                  <a:schemeClr val="tx1"/>
                </a:solidFill>
              </a:rPr>
              <a:t>What type of situations do you work well in?</a:t>
            </a:r>
          </a:p>
          <a:p>
            <a:r>
              <a:rPr lang="en-US" sz="3200" dirty="0">
                <a:solidFill>
                  <a:schemeClr val="tx1"/>
                </a:solidFill>
              </a:rPr>
              <a:t>Who is involved in delivering the impact?</a:t>
            </a:r>
          </a:p>
        </p:txBody>
      </p:sp>
      <p:sp>
        <p:nvSpPr>
          <p:cNvPr id="4" name="Slide Number Placeholder 3">
            <a:extLst>
              <a:ext uri="{FF2B5EF4-FFF2-40B4-BE49-F238E27FC236}">
                <a16:creationId xmlns:a16="http://schemas.microsoft.com/office/drawing/2014/main" id="{EC1278C6-5BC1-A9CA-883F-B138705C57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14</a:t>
            </a:fld>
            <a:endParaRPr lang="en-US"/>
          </a:p>
        </p:txBody>
      </p:sp>
    </p:spTree>
    <p:extLst>
      <p:ext uri="{BB962C8B-B14F-4D97-AF65-F5344CB8AC3E}">
        <p14:creationId xmlns:p14="http://schemas.microsoft.com/office/powerpoint/2010/main" val="1714563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12C0E-B230-3349-F4E0-E01D9458CF56}"/>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AF12BB0C-CFFF-1DDE-C81F-B44711BE7AE6}"/>
              </a:ext>
            </a:extLst>
          </p:cNvPr>
          <p:cNvSpPr/>
          <p:nvPr/>
        </p:nvSpPr>
        <p:spPr>
          <a:xfrm>
            <a:off x="1235413" y="2263582"/>
            <a:ext cx="6051058" cy="4327678"/>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b"/>
          <a:lstStyle/>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p:txBody>
      </p:sp>
      <p:sp>
        <p:nvSpPr>
          <p:cNvPr id="5" name="Oval 4">
            <a:extLst>
              <a:ext uri="{FF2B5EF4-FFF2-40B4-BE49-F238E27FC236}">
                <a16:creationId xmlns:a16="http://schemas.microsoft.com/office/drawing/2014/main" id="{E9F3B858-686E-D15A-3C00-6C24B8401AAE}"/>
              </a:ext>
            </a:extLst>
          </p:cNvPr>
          <p:cNvSpPr/>
          <p:nvPr/>
        </p:nvSpPr>
        <p:spPr>
          <a:xfrm>
            <a:off x="1924871" y="2314662"/>
            <a:ext cx="3979584" cy="2840469"/>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p:txBody>
      </p:sp>
      <p:sp>
        <p:nvSpPr>
          <p:cNvPr id="2" name="Title 1">
            <a:extLst>
              <a:ext uri="{FF2B5EF4-FFF2-40B4-BE49-F238E27FC236}">
                <a16:creationId xmlns:a16="http://schemas.microsoft.com/office/drawing/2014/main" id="{97777130-4F25-6145-FFD7-715D24682388}"/>
              </a:ext>
            </a:extLst>
          </p:cNvPr>
          <p:cNvSpPr>
            <a:spLocks noGrp="1"/>
          </p:cNvSpPr>
          <p:nvPr>
            <p:ph type="title"/>
          </p:nvPr>
        </p:nvSpPr>
        <p:spPr>
          <a:xfrm>
            <a:off x="367832" y="617615"/>
            <a:ext cx="11198536" cy="1325563"/>
          </a:xfrm>
        </p:spPr>
        <p:txBody>
          <a:bodyPr/>
          <a:lstStyle/>
          <a:p>
            <a:r>
              <a:rPr lang="en-US" dirty="0"/>
              <a:t>3. Expand Your Reach</a:t>
            </a:r>
          </a:p>
        </p:txBody>
      </p:sp>
      <p:sp>
        <p:nvSpPr>
          <p:cNvPr id="3" name="Slide Number Placeholder 2">
            <a:extLst>
              <a:ext uri="{FF2B5EF4-FFF2-40B4-BE49-F238E27FC236}">
                <a16:creationId xmlns:a16="http://schemas.microsoft.com/office/drawing/2014/main" id="{E723AA2C-72FC-B9C7-83B2-02860C72A3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15</a:t>
            </a:fld>
            <a:endParaRPr lang="en-US"/>
          </a:p>
        </p:txBody>
      </p:sp>
      <p:sp>
        <p:nvSpPr>
          <p:cNvPr id="4" name="Oval 3">
            <a:extLst>
              <a:ext uri="{FF2B5EF4-FFF2-40B4-BE49-F238E27FC236}">
                <a16:creationId xmlns:a16="http://schemas.microsoft.com/office/drawing/2014/main" id="{3DAD2959-BA69-1060-C5E8-DCA9E02D817B}"/>
              </a:ext>
            </a:extLst>
          </p:cNvPr>
          <p:cNvSpPr/>
          <p:nvPr/>
        </p:nvSpPr>
        <p:spPr>
          <a:xfrm>
            <a:off x="2490325" y="2314662"/>
            <a:ext cx="2848676" cy="12234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latin typeface="Calibri"/>
                <a:cs typeface="Calibri"/>
              </a:rPr>
              <a:t> 1. Define your Personal Brand Image</a:t>
            </a:r>
          </a:p>
        </p:txBody>
      </p:sp>
      <p:sp>
        <p:nvSpPr>
          <p:cNvPr id="153" name="TextBox 152">
            <a:extLst>
              <a:ext uri="{FF2B5EF4-FFF2-40B4-BE49-F238E27FC236}">
                <a16:creationId xmlns:a16="http://schemas.microsoft.com/office/drawing/2014/main" id="{D3794F3C-B906-D5A7-DA64-29E6BF737361}"/>
              </a:ext>
            </a:extLst>
          </p:cNvPr>
          <p:cNvSpPr txBox="1"/>
          <p:nvPr/>
        </p:nvSpPr>
        <p:spPr>
          <a:xfrm>
            <a:off x="7588226" y="3836841"/>
            <a:ext cx="438080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libri"/>
                <a:ea typeface="Calibri" panose="020F0502020204030204" pitchFamily="34" charset="0"/>
                <a:cs typeface="Calibri" panose="020F0502020204030204" pitchFamily="34" charset="0"/>
              </a:rPr>
              <a:t>How you help the world?</a:t>
            </a:r>
          </a:p>
        </p:txBody>
      </p:sp>
      <p:sp>
        <p:nvSpPr>
          <p:cNvPr id="154" name="TextBox 153">
            <a:extLst>
              <a:ext uri="{FF2B5EF4-FFF2-40B4-BE49-F238E27FC236}">
                <a16:creationId xmlns:a16="http://schemas.microsoft.com/office/drawing/2014/main" id="{7DB2645E-0EA1-B83D-45AE-20B078EAECF2}"/>
              </a:ext>
            </a:extLst>
          </p:cNvPr>
          <p:cNvSpPr txBox="1"/>
          <p:nvPr/>
        </p:nvSpPr>
        <p:spPr>
          <a:xfrm>
            <a:off x="7588226" y="5683291"/>
            <a:ext cx="492393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Calibri"/>
                <a:ea typeface="Calibri" panose="020F0502020204030204" pitchFamily="34" charset="0"/>
                <a:cs typeface="Calibri" panose="020F0502020204030204" pitchFamily="34" charset="0"/>
              </a:rPr>
              <a:t>How can you make a bigger impact?</a:t>
            </a:r>
            <a:endParaRPr lang="en-US" sz="1800" b="1" dirty="0">
              <a:latin typeface="Calibri"/>
              <a:ea typeface="Calibri" panose="020F0502020204030204" pitchFamily="34" charset="0"/>
              <a:cs typeface="Calibri" panose="020F0502020204030204" pitchFamily="34" charset="0"/>
            </a:endParaRPr>
          </a:p>
        </p:txBody>
      </p:sp>
      <p:cxnSp>
        <p:nvCxnSpPr>
          <p:cNvPr id="155" name="Straight Arrow Connector 154">
            <a:extLst>
              <a:ext uri="{FF2B5EF4-FFF2-40B4-BE49-F238E27FC236}">
                <a16:creationId xmlns:a16="http://schemas.microsoft.com/office/drawing/2014/main" id="{C903D0EF-81BA-77F7-8635-1243EEB21C86}"/>
              </a:ext>
            </a:extLst>
          </p:cNvPr>
          <p:cNvCxnSpPr>
            <a:cxnSpLocks/>
          </p:cNvCxnSpPr>
          <p:nvPr/>
        </p:nvCxnSpPr>
        <p:spPr>
          <a:xfrm flipH="1">
            <a:off x="5339001" y="2819263"/>
            <a:ext cx="21957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9491B9C9-5D3D-D49B-E6E7-FD2F8A3E8827}"/>
              </a:ext>
            </a:extLst>
          </p:cNvPr>
          <p:cNvCxnSpPr>
            <a:cxnSpLocks/>
          </p:cNvCxnSpPr>
          <p:nvPr/>
        </p:nvCxnSpPr>
        <p:spPr>
          <a:xfrm flipH="1">
            <a:off x="5339001" y="4097081"/>
            <a:ext cx="21697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3899B20-665A-88B4-3A7F-D7E20B9345AE}"/>
              </a:ext>
            </a:extLst>
          </p:cNvPr>
          <p:cNvSpPr txBox="1"/>
          <p:nvPr/>
        </p:nvSpPr>
        <p:spPr>
          <a:xfrm>
            <a:off x="7588226" y="2587236"/>
            <a:ext cx="508333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libri"/>
                <a:ea typeface="Calibri" panose="020F0502020204030204" pitchFamily="34" charset="0"/>
                <a:cs typeface="Calibri" panose="020F0502020204030204" pitchFamily="34" charset="0"/>
              </a:rPr>
              <a:t>How can you uniquely help the world?</a:t>
            </a:r>
          </a:p>
        </p:txBody>
      </p:sp>
      <p:cxnSp>
        <p:nvCxnSpPr>
          <p:cNvPr id="22" name="Straight Arrow Connector 21">
            <a:extLst>
              <a:ext uri="{FF2B5EF4-FFF2-40B4-BE49-F238E27FC236}">
                <a16:creationId xmlns:a16="http://schemas.microsoft.com/office/drawing/2014/main" id="{7592266A-5A8C-5494-BEA3-0BDB9ABE238A}"/>
              </a:ext>
            </a:extLst>
          </p:cNvPr>
          <p:cNvCxnSpPr>
            <a:cxnSpLocks/>
          </p:cNvCxnSpPr>
          <p:nvPr/>
        </p:nvCxnSpPr>
        <p:spPr>
          <a:xfrm flipH="1">
            <a:off x="5339001" y="5904559"/>
            <a:ext cx="21697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4F1AAD3-23B7-3BF7-6CBC-852FB4AC074C}"/>
              </a:ext>
            </a:extLst>
          </p:cNvPr>
          <p:cNvSpPr txBox="1"/>
          <p:nvPr/>
        </p:nvSpPr>
        <p:spPr>
          <a:xfrm>
            <a:off x="3047075" y="3912415"/>
            <a:ext cx="1927131" cy="369332"/>
          </a:xfrm>
          <a:prstGeom prst="rect">
            <a:avLst/>
          </a:prstGeom>
          <a:noFill/>
        </p:spPr>
        <p:txBody>
          <a:bodyPr wrap="none" rtlCol="0">
            <a:spAutoFit/>
          </a:bodyPr>
          <a:lstStyle/>
          <a:p>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2. Make an Impact</a:t>
            </a:r>
          </a:p>
        </p:txBody>
      </p:sp>
      <p:sp>
        <p:nvSpPr>
          <p:cNvPr id="8" name="TextBox 7">
            <a:extLst>
              <a:ext uri="{FF2B5EF4-FFF2-40B4-BE49-F238E27FC236}">
                <a16:creationId xmlns:a16="http://schemas.microsoft.com/office/drawing/2014/main" id="{1297151E-742A-CF99-9279-1968CCD72C05}"/>
              </a:ext>
            </a:extLst>
          </p:cNvPr>
          <p:cNvSpPr txBox="1"/>
          <p:nvPr/>
        </p:nvSpPr>
        <p:spPr>
          <a:xfrm>
            <a:off x="3047075" y="5714069"/>
            <a:ext cx="2212465" cy="369332"/>
          </a:xfrm>
          <a:prstGeom prst="rect">
            <a:avLst/>
          </a:prstGeom>
          <a:noFill/>
        </p:spPr>
        <p:txBody>
          <a:bodyPr wrap="none" rtlCol="0">
            <a:spAutoFit/>
          </a:bodyPr>
          <a:lstStyle/>
          <a:p>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3. Expand Your Reach</a:t>
            </a:r>
          </a:p>
        </p:txBody>
      </p:sp>
    </p:spTree>
    <p:extLst>
      <p:ext uri="{BB962C8B-B14F-4D97-AF65-F5344CB8AC3E}">
        <p14:creationId xmlns:p14="http://schemas.microsoft.com/office/powerpoint/2010/main" val="3928636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41BC2-2175-D746-2260-24D97899FD28}"/>
              </a:ext>
            </a:extLst>
          </p:cNvPr>
          <p:cNvSpPr>
            <a:spLocks noGrp="1"/>
          </p:cNvSpPr>
          <p:nvPr>
            <p:ph type="title"/>
          </p:nvPr>
        </p:nvSpPr>
        <p:spPr/>
        <p:txBody>
          <a:bodyPr/>
          <a:lstStyle/>
          <a:p>
            <a:r>
              <a:rPr lang="en-US" dirty="0"/>
              <a:t>Expand</a:t>
            </a:r>
          </a:p>
        </p:txBody>
      </p:sp>
      <p:sp>
        <p:nvSpPr>
          <p:cNvPr id="3" name="Text Placeholder 2">
            <a:extLst>
              <a:ext uri="{FF2B5EF4-FFF2-40B4-BE49-F238E27FC236}">
                <a16:creationId xmlns:a16="http://schemas.microsoft.com/office/drawing/2014/main" id="{AFE28513-4427-874D-4DBA-D1E587D70429}"/>
              </a:ext>
            </a:extLst>
          </p:cNvPr>
          <p:cNvSpPr>
            <a:spLocks noGrp="1"/>
          </p:cNvSpPr>
          <p:nvPr>
            <p:ph type="body" idx="1"/>
          </p:nvPr>
        </p:nvSpPr>
        <p:spPr/>
        <p:txBody>
          <a:bodyPr>
            <a:normAutofit/>
          </a:bodyPr>
          <a:lstStyle/>
          <a:p>
            <a:pPr marL="114300" indent="0">
              <a:buNone/>
            </a:pPr>
            <a:r>
              <a:rPr lang="en-US" sz="3200" dirty="0">
                <a:latin typeface="Calibri"/>
              </a:rPr>
              <a:t>How can you make a bigger Impact? </a:t>
            </a:r>
            <a:endParaRPr lang="en-US" sz="2800" dirty="0">
              <a:latin typeface="Calibri"/>
            </a:endParaRPr>
          </a:p>
          <a:p>
            <a:r>
              <a:rPr lang="en-US" dirty="0"/>
              <a:t>Who is in your network now?</a:t>
            </a:r>
          </a:p>
          <a:p>
            <a:r>
              <a:rPr lang="en-US" dirty="0"/>
              <a:t>How strong are your connections? </a:t>
            </a:r>
          </a:p>
          <a:p>
            <a:r>
              <a:rPr lang="en-US" dirty="0"/>
              <a:t>Who else would you like to have in your network? </a:t>
            </a:r>
          </a:p>
          <a:p>
            <a:r>
              <a:rPr lang="en-US" dirty="0"/>
              <a:t>How could you communicate your Impact within your network?</a:t>
            </a:r>
          </a:p>
          <a:p>
            <a:r>
              <a:rPr lang="en-US" dirty="0"/>
              <a:t>How could you build your network to make a bigger Impact?</a:t>
            </a:r>
          </a:p>
          <a:p>
            <a:endParaRPr lang="en-US" dirty="0"/>
          </a:p>
        </p:txBody>
      </p:sp>
      <p:sp>
        <p:nvSpPr>
          <p:cNvPr id="4" name="Slide Number Placeholder 3">
            <a:extLst>
              <a:ext uri="{FF2B5EF4-FFF2-40B4-BE49-F238E27FC236}">
                <a16:creationId xmlns:a16="http://schemas.microsoft.com/office/drawing/2014/main" id="{B4193802-F84F-4BFA-9B2A-DC0A5F5676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16</a:t>
            </a:fld>
            <a:endParaRPr lang="en-US"/>
          </a:p>
        </p:txBody>
      </p:sp>
    </p:spTree>
    <p:extLst>
      <p:ext uri="{BB962C8B-B14F-4D97-AF65-F5344CB8AC3E}">
        <p14:creationId xmlns:p14="http://schemas.microsoft.com/office/powerpoint/2010/main" val="1816369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C29D4-CFF2-D09B-2D27-78CE2864325E}"/>
              </a:ext>
            </a:extLst>
          </p:cNvPr>
          <p:cNvSpPr>
            <a:spLocks noGrp="1"/>
          </p:cNvSpPr>
          <p:nvPr>
            <p:ph type="title"/>
          </p:nvPr>
        </p:nvSpPr>
        <p:spPr/>
        <p:txBody>
          <a:bodyPr/>
          <a:lstStyle/>
          <a:p>
            <a:r>
              <a:rPr lang="en-US" dirty="0"/>
              <a:t>Personal Brand Image - </a:t>
            </a:r>
            <a:r>
              <a:rPr lang="en-US" dirty="0" err="1"/>
              <a:t>Amoila</a:t>
            </a:r>
            <a:r>
              <a:rPr lang="en-US" dirty="0"/>
              <a:t> Cesar</a:t>
            </a:r>
          </a:p>
        </p:txBody>
      </p:sp>
      <p:sp>
        <p:nvSpPr>
          <p:cNvPr id="3" name="Text Placeholder 2">
            <a:extLst>
              <a:ext uri="{FF2B5EF4-FFF2-40B4-BE49-F238E27FC236}">
                <a16:creationId xmlns:a16="http://schemas.microsoft.com/office/drawing/2014/main" id="{E736AA50-54E7-509E-A87D-EBD252E5DF49}"/>
              </a:ext>
            </a:extLst>
          </p:cNvPr>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01FEFB8-E07A-9654-3461-F198B19F0B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17</a:t>
            </a:fld>
            <a:endParaRPr lang="en-US"/>
          </a:p>
        </p:txBody>
      </p:sp>
      <p:sp>
        <p:nvSpPr>
          <p:cNvPr id="15" name="TextBox 14">
            <a:extLst>
              <a:ext uri="{FF2B5EF4-FFF2-40B4-BE49-F238E27FC236}">
                <a16:creationId xmlns:a16="http://schemas.microsoft.com/office/drawing/2014/main" id="{8DA8D065-8907-A231-36B6-F0AE8E41C5B2}"/>
              </a:ext>
            </a:extLst>
          </p:cNvPr>
          <p:cNvSpPr txBox="1"/>
          <p:nvPr/>
        </p:nvSpPr>
        <p:spPr>
          <a:xfrm>
            <a:off x="402867" y="1913168"/>
            <a:ext cx="6241079" cy="5201424"/>
          </a:xfrm>
          <a:prstGeom prst="rect">
            <a:avLst/>
          </a:prstGeom>
          <a:noFill/>
        </p:spPr>
        <p:txBody>
          <a:bodyPr wrap="square">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What makes </a:t>
            </a:r>
            <a:r>
              <a:rPr lang="en-US" sz="2000" b="1" dirty="0" err="1">
                <a:latin typeface="Calibri" panose="020F0502020204030204" pitchFamily="34" charset="0"/>
                <a:ea typeface="Calibri" panose="020F0502020204030204" pitchFamily="34" charset="0"/>
                <a:cs typeface="Calibri" panose="020F0502020204030204" pitchFamily="34" charset="0"/>
              </a:rPr>
              <a:t>Amoila</a:t>
            </a:r>
            <a:r>
              <a:rPr lang="en-US" sz="2000" b="1" dirty="0">
                <a:latin typeface="Calibri" panose="020F0502020204030204" pitchFamily="34" charset="0"/>
                <a:ea typeface="Calibri" panose="020F0502020204030204" pitchFamily="34" charset="0"/>
                <a:cs typeface="Calibri" panose="020F0502020204030204" pitchFamily="34" charset="0"/>
              </a:rPr>
              <a:t> Unique?</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From humble beginnings to the top of the fitness world</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What does he Value?</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True fitness comes from both pushing your muscles to new limits as well as nurturing your mind</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How does he Show Up?</a:t>
            </a:r>
          </a:p>
          <a:p>
            <a:pPr marL="342900" indent="-342900">
              <a:buFont typeface="Arial" panose="020B0604020202020204" pitchFamily="34" charset="0"/>
              <a:buChar char="•"/>
            </a:pPr>
            <a:r>
              <a:rPr lang="en-US" sz="2000" dirty="0" err="1">
                <a:latin typeface="Calibri" panose="020F0502020204030204" pitchFamily="34" charset="0"/>
                <a:ea typeface="Calibri" panose="020F0502020204030204" pitchFamily="34" charset="0"/>
                <a:cs typeface="Calibri" panose="020F0502020204030204" pitchFamily="34" charset="0"/>
              </a:rPr>
              <a:t>Amoila</a:t>
            </a:r>
            <a:r>
              <a:rPr lang="en-US" sz="2000" dirty="0">
                <a:latin typeface="Calibri" panose="020F0502020204030204" pitchFamily="34" charset="0"/>
                <a:ea typeface="Calibri" panose="020F0502020204030204" pitchFamily="34" charset="0"/>
                <a:cs typeface="Calibri" panose="020F0502020204030204" pitchFamily="34" charset="0"/>
              </a:rPr>
              <a:t> is described as </a:t>
            </a:r>
          </a:p>
          <a:p>
            <a:r>
              <a:rPr lang="en-US" sz="2000" b="1" dirty="0">
                <a:latin typeface="Calibri" panose="020F0502020204030204" pitchFamily="34" charset="0"/>
                <a:ea typeface="Calibri" panose="020F0502020204030204" pitchFamily="34" charset="0"/>
                <a:cs typeface="Calibri" panose="020F0502020204030204" pitchFamily="34" charset="0"/>
              </a:rPr>
              <a:t>How does he Impact the world?</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Transformed the physiques of A-list stars as well as professional athletes playing in the NBA - helping them achieve feats of power, speed and endurance that fuel legendary actions.</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How does he Expand his Reach?</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PR, Social channels</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Supplements + apparel</a:t>
            </a: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573C1F37-BD2C-85C6-B3FA-367EAA213226}"/>
              </a:ext>
            </a:extLst>
          </p:cNvPr>
          <p:cNvPicPr>
            <a:picLocks noChangeAspect="1"/>
          </p:cNvPicPr>
          <p:nvPr/>
        </p:nvPicPr>
        <p:blipFill>
          <a:blip r:embed="rId3"/>
          <a:stretch>
            <a:fillRect/>
          </a:stretch>
        </p:blipFill>
        <p:spPr>
          <a:xfrm>
            <a:off x="7185891" y="2118897"/>
            <a:ext cx="4507824" cy="4562280"/>
          </a:xfrm>
          <a:prstGeom prst="rect">
            <a:avLst/>
          </a:prstGeom>
        </p:spPr>
      </p:pic>
      <p:sp>
        <p:nvSpPr>
          <p:cNvPr id="6" name="TextBox 5">
            <a:extLst>
              <a:ext uri="{FF2B5EF4-FFF2-40B4-BE49-F238E27FC236}">
                <a16:creationId xmlns:a16="http://schemas.microsoft.com/office/drawing/2014/main" id="{D822A6BD-F401-220F-11C8-468F83D0659B}"/>
              </a:ext>
            </a:extLst>
          </p:cNvPr>
          <p:cNvSpPr txBox="1"/>
          <p:nvPr/>
        </p:nvSpPr>
        <p:spPr>
          <a:xfrm>
            <a:off x="7350094" y="1678489"/>
            <a:ext cx="3884858" cy="400110"/>
          </a:xfrm>
          <a:prstGeom prst="rect">
            <a:avLst/>
          </a:prstGeom>
          <a:noFill/>
        </p:spPr>
        <p:txBody>
          <a:bodyPr wrap="square">
            <a:spAutoFit/>
          </a:bodyPr>
          <a:lstStyle/>
          <a:p>
            <a:pPr algn="ctr"/>
            <a:r>
              <a:rPr lang="en-US" sz="2000" b="1" dirty="0">
                <a:latin typeface="Calibri" panose="020F0502020204030204" pitchFamily="34" charset="0"/>
                <a:ea typeface="Calibri" panose="020F0502020204030204" pitchFamily="34" charset="0"/>
                <a:cs typeface="Calibri" panose="020F0502020204030204" pitchFamily="34" charset="0"/>
              </a:rPr>
              <a:t>What’s his Style?</a:t>
            </a:r>
          </a:p>
        </p:txBody>
      </p:sp>
    </p:spTree>
    <p:extLst>
      <p:ext uri="{BB962C8B-B14F-4D97-AF65-F5344CB8AC3E}">
        <p14:creationId xmlns:p14="http://schemas.microsoft.com/office/powerpoint/2010/main" val="177166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E9D97-89D7-CD47-D5D4-3B41F825A8E7}"/>
              </a:ext>
            </a:extLst>
          </p:cNvPr>
          <p:cNvSpPr>
            <a:spLocks noGrp="1"/>
          </p:cNvSpPr>
          <p:nvPr>
            <p:ph type="title"/>
          </p:nvPr>
        </p:nvSpPr>
        <p:spPr/>
        <p:txBody>
          <a:bodyPr/>
          <a:lstStyle/>
          <a:p>
            <a:r>
              <a:rPr lang="en-US" dirty="0"/>
              <a:t>Draft Your Image &amp; Plan to </a:t>
            </a:r>
            <a:r>
              <a:rPr lang="en-US"/>
              <a:t>Build it</a:t>
            </a:r>
            <a:endParaRPr lang="en-US" dirty="0"/>
          </a:p>
        </p:txBody>
      </p:sp>
      <p:sp>
        <p:nvSpPr>
          <p:cNvPr id="3" name="Text Placeholder 2">
            <a:extLst>
              <a:ext uri="{FF2B5EF4-FFF2-40B4-BE49-F238E27FC236}">
                <a16:creationId xmlns:a16="http://schemas.microsoft.com/office/drawing/2014/main" id="{1454A66B-E689-BA53-87D0-A3C34EEB881B}"/>
              </a:ext>
            </a:extLst>
          </p:cNvPr>
          <p:cNvSpPr>
            <a:spLocks noGrp="1"/>
          </p:cNvSpPr>
          <p:nvPr>
            <p:ph type="body" idx="1"/>
          </p:nvPr>
        </p:nvSpPr>
        <p:spPr/>
        <p:txBody>
          <a:bodyPr/>
          <a:lstStyle/>
          <a:p>
            <a:pPr marL="0" indent="0">
              <a:lnSpc>
                <a:spcPct val="100000"/>
              </a:lnSpc>
              <a:spcAft>
                <a:spcPct val="40000"/>
              </a:spcAft>
              <a:buNone/>
            </a:pPr>
            <a:r>
              <a:rPr lang="en-US" dirty="0">
                <a:solidFill>
                  <a:schemeClr val="tx1"/>
                </a:solidFill>
              </a:rPr>
              <a:t>Draft a Plan to Build your Personal Brand Image</a:t>
            </a:r>
          </a:p>
          <a:p>
            <a:pPr marL="228600" indent="-228600">
              <a:lnSpc>
                <a:spcPct val="100000"/>
              </a:lnSpc>
              <a:spcAft>
                <a:spcPct val="40000"/>
              </a:spcAft>
            </a:pPr>
            <a:r>
              <a:rPr lang="en-US" dirty="0">
                <a:solidFill>
                  <a:schemeClr val="tx1"/>
                </a:solidFill>
              </a:rPr>
              <a:t>Define your Personal Brand Image</a:t>
            </a:r>
          </a:p>
          <a:p>
            <a:pPr marL="685800" lvl="1" indent="-168275">
              <a:lnSpc>
                <a:spcPct val="100000"/>
              </a:lnSpc>
              <a:spcAft>
                <a:spcPct val="40000"/>
              </a:spcAft>
            </a:pPr>
            <a:r>
              <a:rPr lang="en-US" dirty="0">
                <a:solidFill>
                  <a:schemeClr val="tx1"/>
                </a:solidFill>
              </a:rPr>
              <a:t>What makes you unique?</a:t>
            </a:r>
          </a:p>
          <a:p>
            <a:pPr marL="685800" lvl="1" indent="-168275">
              <a:lnSpc>
                <a:spcPct val="100000"/>
              </a:lnSpc>
              <a:spcAft>
                <a:spcPct val="40000"/>
              </a:spcAft>
            </a:pPr>
            <a:r>
              <a:rPr lang="en-US" dirty="0">
                <a:solidFill>
                  <a:schemeClr val="tx1"/>
                </a:solidFill>
              </a:rPr>
              <a:t>What do you value?</a:t>
            </a:r>
          </a:p>
          <a:p>
            <a:pPr marL="685800" lvl="1" indent="-168275">
              <a:lnSpc>
                <a:spcPct val="100000"/>
              </a:lnSpc>
              <a:spcAft>
                <a:spcPct val="40000"/>
              </a:spcAft>
            </a:pPr>
            <a:r>
              <a:rPr lang="en-US" dirty="0">
                <a:solidFill>
                  <a:schemeClr val="tx1"/>
                </a:solidFill>
              </a:rPr>
              <a:t>How do you show up?</a:t>
            </a:r>
          </a:p>
          <a:p>
            <a:pPr marL="228600" indent="-168275">
              <a:lnSpc>
                <a:spcPct val="100000"/>
              </a:lnSpc>
              <a:spcAft>
                <a:spcPct val="40000"/>
              </a:spcAft>
            </a:pPr>
            <a:r>
              <a:rPr lang="en-US" dirty="0">
                <a:solidFill>
                  <a:schemeClr val="tx1"/>
                </a:solidFill>
              </a:rPr>
              <a:t>Explore how you positively </a:t>
            </a:r>
            <a:r>
              <a:rPr lang="en-US" b="1" dirty="0">
                <a:solidFill>
                  <a:schemeClr val="tx1"/>
                </a:solidFill>
              </a:rPr>
              <a:t>Impact</a:t>
            </a:r>
            <a:r>
              <a:rPr lang="en-US" dirty="0">
                <a:solidFill>
                  <a:schemeClr val="tx1"/>
                </a:solidFill>
              </a:rPr>
              <a:t> the world</a:t>
            </a:r>
          </a:p>
          <a:p>
            <a:pPr marL="228600" indent="-168275">
              <a:lnSpc>
                <a:spcPct val="100000"/>
              </a:lnSpc>
              <a:spcAft>
                <a:spcPct val="40000"/>
              </a:spcAft>
            </a:pPr>
            <a:r>
              <a:rPr lang="en-US" dirty="0">
                <a:solidFill>
                  <a:schemeClr val="tx1"/>
                </a:solidFill>
              </a:rPr>
              <a:t>Build stronger connections and </a:t>
            </a:r>
            <a:r>
              <a:rPr lang="en-US" b="1" dirty="0">
                <a:solidFill>
                  <a:schemeClr val="tx1"/>
                </a:solidFill>
              </a:rPr>
              <a:t>Expand</a:t>
            </a:r>
            <a:r>
              <a:rPr lang="en-US" dirty="0">
                <a:solidFill>
                  <a:schemeClr val="tx1"/>
                </a:solidFill>
              </a:rPr>
              <a:t> your reach</a:t>
            </a:r>
          </a:p>
          <a:p>
            <a:pPr marL="0" indent="0">
              <a:lnSpc>
                <a:spcPct val="100000"/>
              </a:lnSpc>
              <a:spcAft>
                <a:spcPct val="40000"/>
              </a:spcAft>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83479E20-A43C-8EEB-A281-BFD07219D6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18</a:t>
            </a:fld>
            <a:endParaRPr lang="en-US"/>
          </a:p>
        </p:txBody>
      </p:sp>
    </p:spTree>
    <p:extLst>
      <p:ext uri="{BB962C8B-B14F-4D97-AF65-F5344CB8AC3E}">
        <p14:creationId xmlns:p14="http://schemas.microsoft.com/office/powerpoint/2010/main" val="3827676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711F7B"/>
              </a:buClr>
              <a:buSzPts val="4400"/>
              <a:buFont typeface="Corbel"/>
              <a:buNone/>
            </a:pPr>
            <a:r>
              <a:rPr lang="en-US"/>
              <a:t>Thank You!</a:t>
            </a:r>
            <a:endParaRPr/>
          </a:p>
        </p:txBody>
      </p:sp>
      <p:sp>
        <p:nvSpPr>
          <p:cNvPr id="155" name="Google Shape;155;p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800"/>
              <a:buFont typeface="Calibri"/>
              <a:buNone/>
            </a:pPr>
            <a:fld id="{00000000-1234-1234-1234-123412341234}" type="slidenum">
              <a:rPr lang="en-US"/>
              <a:t>19</a:t>
            </a:fld>
            <a:endParaRPr/>
          </a:p>
        </p:txBody>
      </p:sp>
      <p:sp>
        <p:nvSpPr>
          <p:cNvPr id="154" name="Google Shape;154;p6"/>
          <p:cNvSpPr txBox="1">
            <a:spLocks noGrp="1"/>
          </p:cNvSpPr>
          <p:nvPr>
            <p:ph type="body" idx="4294967295"/>
          </p:nvPr>
        </p:nvSpPr>
        <p:spPr>
          <a:xfrm>
            <a:off x="0" y="4589463"/>
            <a:ext cx="11266488" cy="213201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sz="2400" dirty="0">
              <a:latin typeface="Calibri" panose="020F0502020204030204" pitchFamily="34" charset="0"/>
              <a:ea typeface="Calibri" panose="020F0502020204030204" pitchFamily="34" charset="0"/>
              <a:cs typeface="Calibri" panose="020F0502020204030204" pitchFamily="34" charset="0"/>
            </a:endParaRPr>
          </a:p>
          <a:p>
            <a:pPr marL="0" lvl="0" indent="0" algn="ctr" rtl="0">
              <a:lnSpc>
                <a:spcPct val="90000"/>
              </a:lnSpc>
              <a:spcBef>
                <a:spcPts val="1000"/>
              </a:spcBef>
              <a:spcAft>
                <a:spcPts val="0"/>
              </a:spcAft>
              <a:buSzPts val="2800"/>
              <a:buNone/>
            </a:pP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title"/>
          </p:nvPr>
        </p:nvSpPr>
        <p:spPr>
          <a:xfrm>
            <a:off x="838200" y="41036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Objectives &amp; Flow</a:t>
            </a:r>
            <a:endParaRPr dirty="0"/>
          </a:p>
        </p:txBody>
      </p:sp>
      <p:sp>
        <p:nvSpPr>
          <p:cNvPr id="130" name="Google Shape;130;p3"/>
          <p:cNvSpPr txBox="1">
            <a:spLocks noGrp="1"/>
          </p:cNvSpPr>
          <p:nvPr>
            <p:ph type="body" idx="1"/>
          </p:nvPr>
        </p:nvSpPr>
        <p:spPr>
          <a:xfrm>
            <a:off x="838200" y="1825625"/>
            <a:ext cx="10582656" cy="4351338"/>
          </a:xfrm>
          <a:prstGeom prst="rect">
            <a:avLst/>
          </a:prstGeom>
          <a:noFill/>
          <a:ln>
            <a:noFill/>
          </a:ln>
        </p:spPr>
        <p:txBody>
          <a:bodyPr spcFirstLastPara="1" wrap="square" lIns="91425" tIns="45700" rIns="91425" bIns="45700" anchor="t" anchorCtr="0">
            <a:normAutofit/>
          </a:bodyPr>
          <a:lstStyle/>
          <a:p>
            <a:pPr marL="0" indent="0">
              <a:spcBef>
                <a:spcPts val="0"/>
              </a:spcBef>
              <a:buClr>
                <a:srgbClr val="202124"/>
              </a:buClr>
              <a:buSzPct val="100000"/>
              <a:buNone/>
            </a:pPr>
            <a:r>
              <a:rPr lang="en-US" dirty="0"/>
              <a:t>Objectives: </a:t>
            </a:r>
          </a:p>
          <a:p>
            <a:pPr indent="-457200">
              <a:spcBef>
                <a:spcPts val="0"/>
              </a:spcBef>
            </a:pPr>
            <a:r>
              <a:rPr lang="en-US" dirty="0"/>
              <a:t>Grounding on what a Personal Brand Image is</a:t>
            </a:r>
          </a:p>
          <a:p>
            <a:pPr indent="-457200">
              <a:spcBef>
                <a:spcPts val="0"/>
              </a:spcBef>
            </a:pPr>
            <a:r>
              <a:rPr lang="en-US" dirty="0"/>
              <a:t>Clarity on how to define and build your Personal Brand Image</a:t>
            </a:r>
          </a:p>
          <a:p>
            <a:pPr indent="-457200">
              <a:spcBef>
                <a:spcPts val="0"/>
              </a:spcBef>
              <a:buClr>
                <a:srgbClr val="202124"/>
              </a:buClr>
              <a:buSzPct val="100000"/>
            </a:pPr>
            <a:endParaRPr lang="en-US" dirty="0"/>
          </a:p>
          <a:p>
            <a:pPr marL="0" indent="0">
              <a:spcBef>
                <a:spcPts val="0"/>
              </a:spcBef>
              <a:buClr>
                <a:srgbClr val="202124"/>
              </a:buClr>
              <a:buSzPct val="100000"/>
              <a:buNone/>
            </a:pPr>
            <a:endParaRPr lang="en-US" dirty="0"/>
          </a:p>
          <a:p>
            <a:pPr marL="0" indent="0">
              <a:spcBef>
                <a:spcPts val="0"/>
              </a:spcBef>
              <a:buClr>
                <a:srgbClr val="202124"/>
              </a:buClr>
              <a:buSzPct val="100000"/>
              <a:buNone/>
            </a:pPr>
            <a:r>
              <a:rPr lang="en-US" dirty="0"/>
              <a:t>Flow</a:t>
            </a:r>
          </a:p>
          <a:p>
            <a:pPr indent="-457200">
              <a:spcBef>
                <a:spcPts val="0"/>
              </a:spcBef>
              <a:buClr>
                <a:srgbClr val="202124"/>
              </a:buClr>
              <a:buSzPct val="100000"/>
            </a:pPr>
            <a:r>
              <a:rPr lang="en-US" dirty="0"/>
              <a:t>What is a Brand and Why is it Important?</a:t>
            </a:r>
          </a:p>
          <a:p>
            <a:pPr indent="-457200">
              <a:spcBef>
                <a:spcPts val="0"/>
              </a:spcBef>
              <a:buClr>
                <a:srgbClr val="202124"/>
              </a:buClr>
              <a:buSzPct val="100000"/>
            </a:pPr>
            <a:r>
              <a:rPr lang="en-US" dirty="0"/>
              <a:t>Define Your Personal Brand Image</a:t>
            </a:r>
          </a:p>
          <a:p>
            <a:pPr indent="-457200">
              <a:spcBef>
                <a:spcPts val="0"/>
              </a:spcBef>
              <a:buClr>
                <a:srgbClr val="202124"/>
              </a:buClr>
              <a:buSzPct val="100000"/>
            </a:pPr>
            <a:r>
              <a:rPr lang="en-US" dirty="0"/>
              <a:t>Build Your Personal Brand Image</a:t>
            </a:r>
          </a:p>
          <a:p>
            <a:pPr indent="-457200">
              <a:spcBef>
                <a:spcPts val="0"/>
              </a:spcBef>
              <a:buClr>
                <a:srgbClr val="202124"/>
              </a:buClr>
              <a:buSzPct val="100000"/>
            </a:pPr>
            <a:r>
              <a:rPr lang="en-US" dirty="0"/>
              <a:t>Create an Action Plan</a:t>
            </a:r>
          </a:p>
        </p:txBody>
      </p:sp>
    </p:spTree>
    <p:extLst>
      <p:ext uri="{BB962C8B-B14F-4D97-AF65-F5344CB8AC3E}">
        <p14:creationId xmlns:p14="http://schemas.microsoft.com/office/powerpoint/2010/main" val="139117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C081-717C-40B2-1FA1-5120C0AFA30B}"/>
              </a:ext>
            </a:extLst>
          </p:cNvPr>
          <p:cNvSpPr>
            <a:spLocks noGrp="1"/>
          </p:cNvSpPr>
          <p:nvPr>
            <p:ph type="title"/>
          </p:nvPr>
        </p:nvSpPr>
        <p:spPr>
          <a:xfrm>
            <a:off x="402867" y="564543"/>
            <a:ext cx="11253872" cy="1323805"/>
          </a:xfrm>
        </p:spPr>
        <p:txBody>
          <a:bodyPr/>
          <a:lstStyle/>
          <a:p>
            <a:r>
              <a:rPr lang="en-US" dirty="0"/>
              <a:t>What is a Brand?</a:t>
            </a:r>
          </a:p>
        </p:txBody>
      </p:sp>
      <p:sp>
        <p:nvSpPr>
          <p:cNvPr id="6" name="Text Placeholder 5">
            <a:extLst>
              <a:ext uri="{FF2B5EF4-FFF2-40B4-BE49-F238E27FC236}">
                <a16:creationId xmlns:a16="http://schemas.microsoft.com/office/drawing/2014/main" id="{E4D1C4A1-1E97-FC0C-2BD1-A5424E12813D}"/>
              </a:ext>
            </a:extLst>
          </p:cNvPr>
          <p:cNvSpPr>
            <a:spLocks noGrp="1"/>
          </p:cNvSpPr>
          <p:nvPr>
            <p:ph type="body" idx="1"/>
          </p:nvPr>
        </p:nvSpPr>
        <p:spPr/>
        <p:txBody>
          <a:bodyPr>
            <a:normAutofit/>
          </a:bodyPr>
          <a:lstStyle/>
          <a:p>
            <a:pPr marL="114300" indent="0">
              <a:buNone/>
            </a:pPr>
            <a:r>
              <a:rPr lang="en-US" sz="3600" dirty="0"/>
              <a:t>	</a:t>
            </a:r>
            <a:endParaRPr lang="en-US" sz="3600" b="1" dirty="0"/>
          </a:p>
          <a:p>
            <a:pPr marL="114300" indent="0">
              <a:buNone/>
            </a:pPr>
            <a:r>
              <a:rPr lang="en-US" sz="3600" b="1" dirty="0"/>
              <a:t>	</a:t>
            </a:r>
          </a:p>
        </p:txBody>
      </p:sp>
      <p:pic>
        <p:nvPicPr>
          <p:cNvPr id="5" name="Picture 4" descr="A black and orange logo&#10;&#10;Description automatically generated">
            <a:extLst>
              <a:ext uri="{FF2B5EF4-FFF2-40B4-BE49-F238E27FC236}">
                <a16:creationId xmlns:a16="http://schemas.microsoft.com/office/drawing/2014/main" id="{C693137B-1122-5F77-7CE4-25EA7C370670}"/>
              </a:ext>
            </a:extLst>
          </p:cNvPr>
          <p:cNvPicPr>
            <a:picLocks noChangeAspect="1"/>
          </p:cNvPicPr>
          <p:nvPr/>
        </p:nvPicPr>
        <p:blipFill>
          <a:blip r:embed="rId3"/>
          <a:stretch>
            <a:fillRect/>
          </a:stretch>
        </p:blipFill>
        <p:spPr>
          <a:xfrm>
            <a:off x="1070433" y="3261483"/>
            <a:ext cx="2582890" cy="1140580"/>
          </a:xfrm>
          <a:prstGeom prst="rect">
            <a:avLst/>
          </a:prstGeom>
        </p:spPr>
      </p:pic>
      <p:pic>
        <p:nvPicPr>
          <p:cNvPr id="1028" name="Picture 4" descr="Walmart Logo and symbol, meaning ...">
            <a:extLst>
              <a:ext uri="{FF2B5EF4-FFF2-40B4-BE49-F238E27FC236}">
                <a16:creationId xmlns:a16="http://schemas.microsoft.com/office/drawing/2014/main" id="{21770A84-E52E-6CE5-0B54-55B18EF3DC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1218" y="2964289"/>
            <a:ext cx="2977829" cy="16675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arget Logo and symbol, meaning ...">
            <a:extLst>
              <a:ext uri="{FF2B5EF4-FFF2-40B4-BE49-F238E27FC236}">
                <a16:creationId xmlns:a16="http://schemas.microsoft.com/office/drawing/2014/main" id="{5336F8EB-28F4-F9FE-37CE-16D5401A4E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6613" y="3031673"/>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375887"/>
      </p:ext>
    </p:extLst>
  </p:cSld>
  <p:clrMapOvr>
    <a:masterClrMapping/>
  </p:clrMapOvr>
  <mc:AlternateContent xmlns:mc="http://schemas.openxmlformats.org/markup-compatibility/2006" xmlns:p14="http://schemas.microsoft.com/office/powerpoint/2010/main">
    <mc:Choice Requires="p14">
      <p:transition spd="slow" p14:dur="2000" advTm="55263"/>
    </mc:Choice>
    <mc:Fallback xmlns="">
      <p:transition spd="slow" advTm="5526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C081-717C-40B2-1FA1-5120C0AFA30B}"/>
              </a:ext>
            </a:extLst>
          </p:cNvPr>
          <p:cNvSpPr>
            <a:spLocks noGrp="1"/>
          </p:cNvSpPr>
          <p:nvPr>
            <p:ph type="title"/>
          </p:nvPr>
        </p:nvSpPr>
        <p:spPr>
          <a:xfrm>
            <a:off x="402867" y="564543"/>
            <a:ext cx="11253872" cy="1323805"/>
          </a:xfrm>
        </p:spPr>
        <p:txBody>
          <a:bodyPr/>
          <a:lstStyle/>
          <a:p>
            <a:r>
              <a:rPr lang="en-US" dirty="0"/>
              <a:t>What About Personal Brand?</a:t>
            </a:r>
          </a:p>
        </p:txBody>
      </p:sp>
      <p:pic>
        <p:nvPicPr>
          <p:cNvPr id="12" name="Picture 11" descr="A person playing a guitar&#10;&#10;Description automatically generated">
            <a:extLst>
              <a:ext uri="{FF2B5EF4-FFF2-40B4-BE49-F238E27FC236}">
                <a16:creationId xmlns:a16="http://schemas.microsoft.com/office/drawing/2014/main" id="{B711D85A-1420-F71E-B421-26D34E6CFCBD}"/>
              </a:ext>
            </a:extLst>
          </p:cNvPr>
          <p:cNvPicPr>
            <a:picLocks noChangeAspect="1"/>
          </p:cNvPicPr>
          <p:nvPr/>
        </p:nvPicPr>
        <p:blipFill>
          <a:blip r:embed="rId3"/>
          <a:stretch>
            <a:fillRect/>
          </a:stretch>
        </p:blipFill>
        <p:spPr>
          <a:xfrm>
            <a:off x="875425" y="2903225"/>
            <a:ext cx="2963391" cy="1682821"/>
          </a:xfrm>
          <a:prstGeom prst="rect">
            <a:avLst/>
          </a:prstGeom>
        </p:spPr>
      </p:pic>
      <p:pic>
        <p:nvPicPr>
          <p:cNvPr id="1032" name="Picture 8" descr="Joe Burrow - Cincinnati Bengals ...">
            <a:extLst>
              <a:ext uri="{FF2B5EF4-FFF2-40B4-BE49-F238E27FC236}">
                <a16:creationId xmlns:a16="http://schemas.microsoft.com/office/drawing/2014/main" id="{C5B09358-61CA-B069-8905-085987A3E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011" y="2766772"/>
            <a:ext cx="251460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eading with Love: Lessons from Mother Teresa’s Leadership – Lee  Nallalingham">
            <a:extLst>
              <a:ext uri="{FF2B5EF4-FFF2-40B4-BE49-F238E27FC236}">
                <a16:creationId xmlns:a16="http://schemas.microsoft.com/office/drawing/2014/main" id="{FED3A623-CF27-D7F4-68F4-EE62E02A12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5726" y="2903226"/>
            <a:ext cx="2996638" cy="168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593380"/>
      </p:ext>
    </p:extLst>
  </p:cSld>
  <p:clrMapOvr>
    <a:masterClrMapping/>
  </p:clrMapOvr>
  <mc:AlternateContent xmlns:mc="http://schemas.openxmlformats.org/markup-compatibility/2006" xmlns:p14="http://schemas.microsoft.com/office/powerpoint/2010/main">
    <mc:Choice Requires="p14">
      <p:transition spd="slow" p14:dur="2000" advTm="55263"/>
    </mc:Choice>
    <mc:Fallback xmlns="">
      <p:transition spd="slow" advTm="5526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C28CC-E1F2-DBE8-9018-C90A3675CB39}"/>
              </a:ext>
            </a:extLst>
          </p:cNvPr>
          <p:cNvSpPr>
            <a:spLocks noGrp="1"/>
          </p:cNvSpPr>
          <p:nvPr>
            <p:ph type="title"/>
          </p:nvPr>
        </p:nvSpPr>
        <p:spPr/>
        <p:txBody>
          <a:bodyPr/>
          <a:lstStyle/>
          <a:p>
            <a:r>
              <a:rPr lang="en-US" dirty="0"/>
              <a:t>Your Personal Brand Image</a:t>
            </a:r>
          </a:p>
        </p:txBody>
      </p:sp>
      <p:sp>
        <p:nvSpPr>
          <p:cNvPr id="5" name="Text Placeholder 4">
            <a:extLst>
              <a:ext uri="{FF2B5EF4-FFF2-40B4-BE49-F238E27FC236}">
                <a16:creationId xmlns:a16="http://schemas.microsoft.com/office/drawing/2014/main" id="{A01B130D-7184-6D0E-85E9-F08C67F43CB9}"/>
              </a:ext>
            </a:extLst>
          </p:cNvPr>
          <p:cNvSpPr>
            <a:spLocks noGrp="1"/>
          </p:cNvSpPr>
          <p:nvPr>
            <p:ph type="body" idx="1"/>
          </p:nvPr>
        </p:nvSpPr>
        <p:spPr/>
        <p:txBody>
          <a:bodyPr/>
          <a:lstStyle/>
          <a:p>
            <a:r>
              <a:rPr lang="en-US" dirty="0"/>
              <a:t>It's YOUR story – who you are and what you stand for</a:t>
            </a:r>
          </a:p>
          <a:p>
            <a:endParaRPr lang="en-US" dirty="0"/>
          </a:p>
          <a:p>
            <a:r>
              <a:rPr lang="en-US" dirty="0"/>
              <a:t>How you differentiate yourself</a:t>
            </a:r>
          </a:p>
          <a:p>
            <a:endParaRPr lang="en-US" dirty="0"/>
          </a:p>
          <a:p>
            <a:r>
              <a:rPr lang="en-US" dirty="0"/>
              <a:t>Also – how others perceive you</a:t>
            </a:r>
          </a:p>
        </p:txBody>
      </p:sp>
      <p:sp>
        <p:nvSpPr>
          <p:cNvPr id="3" name="Slide Number Placeholder 2">
            <a:extLst>
              <a:ext uri="{FF2B5EF4-FFF2-40B4-BE49-F238E27FC236}">
                <a16:creationId xmlns:a16="http://schemas.microsoft.com/office/drawing/2014/main" id="{B6908413-F7B1-7F55-DF4D-7C64D165AB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5</a:t>
            </a:fld>
            <a:endParaRPr lang="en-US"/>
          </a:p>
        </p:txBody>
      </p:sp>
    </p:spTree>
    <p:extLst>
      <p:ext uri="{BB962C8B-B14F-4D97-AF65-F5344CB8AC3E}">
        <p14:creationId xmlns:p14="http://schemas.microsoft.com/office/powerpoint/2010/main" val="237819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44C97-CD1F-1070-3488-E9C32FEF3B44}"/>
              </a:ext>
            </a:extLst>
          </p:cNvPr>
          <p:cNvSpPr>
            <a:spLocks noGrp="1"/>
          </p:cNvSpPr>
          <p:nvPr>
            <p:ph type="title"/>
          </p:nvPr>
        </p:nvSpPr>
        <p:spPr/>
        <p:txBody>
          <a:bodyPr/>
          <a:lstStyle/>
          <a:p>
            <a:r>
              <a:rPr lang="en-US" dirty="0"/>
              <a:t>Why It's Important</a:t>
            </a:r>
          </a:p>
        </p:txBody>
      </p:sp>
      <p:sp>
        <p:nvSpPr>
          <p:cNvPr id="3" name="Text Placeholder 2">
            <a:extLst>
              <a:ext uri="{FF2B5EF4-FFF2-40B4-BE49-F238E27FC236}">
                <a16:creationId xmlns:a16="http://schemas.microsoft.com/office/drawing/2014/main" id="{B3082D72-988F-A733-5C9B-063B74C51FBF}"/>
              </a:ext>
            </a:extLst>
          </p:cNvPr>
          <p:cNvSpPr>
            <a:spLocks noGrp="1"/>
          </p:cNvSpPr>
          <p:nvPr>
            <p:ph type="body" idx="1"/>
          </p:nvPr>
        </p:nvSpPr>
        <p:spPr/>
        <p:txBody>
          <a:bodyPr/>
          <a:lstStyle/>
          <a:p>
            <a:pPr>
              <a:spcBef>
                <a:spcPct val="85000"/>
              </a:spcBef>
            </a:pPr>
            <a:r>
              <a:rPr lang="en-US" dirty="0">
                <a:solidFill>
                  <a:schemeClr val="tx1"/>
                </a:solidFill>
              </a:rPr>
              <a:t>Is with you throughout your life and career</a:t>
            </a:r>
          </a:p>
          <a:p>
            <a:pPr>
              <a:spcBef>
                <a:spcPct val="85000"/>
              </a:spcBef>
            </a:pPr>
            <a:r>
              <a:rPr lang="en-US" dirty="0">
                <a:solidFill>
                  <a:schemeClr val="tx1"/>
                </a:solidFill>
              </a:rPr>
              <a:t>It affects the first impression that people form of you</a:t>
            </a:r>
          </a:p>
          <a:p>
            <a:pPr>
              <a:spcBef>
                <a:spcPct val="85000"/>
              </a:spcBef>
            </a:pPr>
            <a:r>
              <a:rPr lang="en-US" dirty="0">
                <a:solidFill>
                  <a:schemeClr val="tx1"/>
                </a:solidFill>
              </a:rPr>
              <a:t>It affects how people relate to you and how you can expand your impact</a:t>
            </a:r>
          </a:p>
          <a:p>
            <a:pPr lvl="2">
              <a:spcBef>
                <a:spcPct val="85000"/>
              </a:spcBef>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F8465857-CE7F-C806-2664-921BB63CAD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3388085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C081-717C-40B2-1FA1-5120C0AFA30B}"/>
              </a:ext>
            </a:extLst>
          </p:cNvPr>
          <p:cNvSpPr>
            <a:spLocks noGrp="1"/>
          </p:cNvSpPr>
          <p:nvPr>
            <p:ph type="title"/>
          </p:nvPr>
        </p:nvSpPr>
        <p:spPr>
          <a:xfrm>
            <a:off x="402867" y="564543"/>
            <a:ext cx="11253872" cy="1323805"/>
          </a:xfrm>
        </p:spPr>
        <p:txBody>
          <a:bodyPr/>
          <a:lstStyle/>
          <a:p>
            <a:r>
              <a:rPr lang="en-US" dirty="0"/>
              <a:t>Today</a:t>
            </a:r>
          </a:p>
        </p:txBody>
      </p:sp>
      <p:sp>
        <p:nvSpPr>
          <p:cNvPr id="6" name="Text Placeholder 5">
            <a:extLst>
              <a:ext uri="{FF2B5EF4-FFF2-40B4-BE49-F238E27FC236}">
                <a16:creationId xmlns:a16="http://schemas.microsoft.com/office/drawing/2014/main" id="{E4D1C4A1-1E97-FC0C-2BD1-A5424E12813D}"/>
              </a:ext>
            </a:extLst>
          </p:cNvPr>
          <p:cNvSpPr>
            <a:spLocks noGrp="1"/>
          </p:cNvSpPr>
          <p:nvPr>
            <p:ph type="body" idx="1"/>
          </p:nvPr>
        </p:nvSpPr>
        <p:spPr/>
        <p:txBody>
          <a:bodyPr/>
          <a:lstStyle/>
          <a:p>
            <a:pPr marL="0" indent="0">
              <a:lnSpc>
                <a:spcPct val="100000"/>
              </a:lnSpc>
              <a:spcAft>
                <a:spcPct val="40000"/>
              </a:spcAft>
              <a:buClr>
                <a:schemeClr val="folHlink"/>
              </a:buClr>
              <a:buNone/>
            </a:pPr>
            <a:r>
              <a:rPr lang="en-US" dirty="0">
                <a:solidFill>
                  <a:schemeClr val="tx1"/>
                </a:solidFill>
              </a:rPr>
              <a:t>How to</a:t>
            </a:r>
            <a:r>
              <a:rPr lang="en-US" b="1" dirty="0">
                <a:solidFill>
                  <a:schemeClr val="tx1"/>
                </a:solidFill>
              </a:rPr>
              <a:t> Build </a:t>
            </a:r>
            <a:r>
              <a:rPr lang="en-US" dirty="0">
                <a:solidFill>
                  <a:schemeClr val="tx1"/>
                </a:solidFill>
              </a:rPr>
              <a:t>your Personal Brand Image</a:t>
            </a:r>
          </a:p>
          <a:p>
            <a:pPr indent="-457200">
              <a:lnSpc>
                <a:spcPct val="100000"/>
              </a:lnSpc>
              <a:spcAft>
                <a:spcPct val="40000"/>
              </a:spcAft>
              <a:buClr>
                <a:schemeClr val="folHlink"/>
              </a:buClr>
            </a:pPr>
            <a:r>
              <a:rPr lang="en-US" b="1" dirty="0">
                <a:solidFill>
                  <a:schemeClr val="tx1"/>
                </a:solidFill>
              </a:rPr>
              <a:t>Define </a:t>
            </a:r>
            <a:r>
              <a:rPr lang="en-US" dirty="0">
                <a:solidFill>
                  <a:schemeClr val="tx1"/>
                </a:solidFill>
              </a:rPr>
              <a:t>your Personal Brand Image</a:t>
            </a:r>
          </a:p>
          <a:p>
            <a:pPr indent="-457200">
              <a:lnSpc>
                <a:spcPct val="100000"/>
              </a:lnSpc>
              <a:spcAft>
                <a:spcPct val="40000"/>
              </a:spcAft>
              <a:buClr>
                <a:schemeClr val="folHlink"/>
              </a:buClr>
            </a:pPr>
            <a:r>
              <a:rPr lang="en-US" dirty="0">
                <a:solidFill>
                  <a:schemeClr val="tx1"/>
                </a:solidFill>
              </a:rPr>
              <a:t>Make an </a:t>
            </a:r>
            <a:r>
              <a:rPr lang="en-US" b="1" dirty="0">
                <a:solidFill>
                  <a:schemeClr val="tx1"/>
                </a:solidFill>
              </a:rPr>
              <a:t>Impact</a:t>
            </a:r>
          </a:p>
          <a:p>
            <a:pPr indent="-457200">
              <a:lnSpc>
                <a:spcPct val="100000"/>
              </a:lnSpc>
              <a:spcAft>
                <a:spcPct val="40000"/>
              </a:spcAft>
              <a:buClr>
                <a:schemeClr val="folHlink"/>
              </a:buClr>
            </a:pPr>
            <a:r>
              <a:rPr lang="en-US" dirty="0">
                <a:solidFill>
                  <a:schemeClr val="tx1"/>
                </a:solidFill>
              </a:rPr>
              <a:t>Expand your </a:t>
            </a:r>
            <a:r>
              <a:rPr lang="en-US" b="1" dirty="0">
                <a:solidFill>
                  <a:schemeClr val="tx1"/>
                </a:solidFill>
              </a:rPr>
              <a:t>Reach</a:t>
            </a:r>
          </a:p>
          <a:p>
            <a:pPr marL="228600" indent="-228600">
              <a:lnSpc>
                <a:spcPct val="100000"/>
              </a:lnSpc>
              <a:spcAft>
                <a:spcPct val="40000"/>
              </a:spcAft>
              <a:buClr>
                <a:schemeClr val="folHlink"/>
              </a:buClr>
              <a:buFontTx/>
              <a:buChar char="•"/>
            </a:pPr>
            <a:endParaRPr lang="en-US" dirty="0">
              <a:solidFill>
                <a:schemeClr val="tx1"/>
              </a:solidFill>
            </a:endParaRPr>
          </a:p>
          <a:p>
            <a:endParaRPr lang="en-US" dirty="0"/>
          </a:p>
        </p:txBody>
      </p:sp>
    </p:spTree>
    <p:extLst>
      <p:ext uri="{BB962C8B-B14F-4D97-AF65-F5344CB8AC3E}">
        <p14:creationId xmlns:p14="http://schemas.microsoft.com/office/powerpoint/2010/main" val="2120888191"/>
      </p:ext>
    </p:extLst>
  </p:cSld>
  <p:clrMapOvr>
    <a:masterClrMapping/>
  </p:clrMapOvr>
  <mc:AlternateContent xmlns:mc="http://schemas.openxmlformats.org/markup-compatibility/2006" xmlns:p14="http://schemas.microsoft.com/office/powerpoint/2010/main">
    <mc:Choice Requires="p14">
      <p:transition spd="slow" p14:dur="2000" advTm="55263"/>
    </mc:Choice>
    <mc:Fallback xmlns="">
      <p:transition spd="slow" advTm="5526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9DF12-5240-7A3D-FDEB-8C4BC76A8680}"/>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D0918192-31F2-2E9B-34B9-BD3E7F9D5DF6}"/>
              </a:ext>
            </a:extLst>
          </p:cNvPr>
          <p:cNvSpPr/>
          <p:nvPr/>
        </p:nvSpPr>
        <p:spPr>
          <a:xfrm>
            <a:off x="1235413" y="2263582"/>
            <a:ext cx="6051058" cy="4327678"/>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b"/>
          <a:lstStyle/>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p:txBody>
      </p:sp>
      <p:sp>
        <p:nvSpPr>
          <p:cNvPr id="5" name="Oval 4">
            <a:extLst>
              <a:ext uri="{FF2B5EF4-FFF2-40B4-BE49-F238E27FC236}">
                <a16:creationId xmlns:a16="http://schemas.microsoft.com/office/drawing/2014/main" id="{7A7AA5BE-2ACB-9FE0-FEED-1A5A8B2A5CE5}"/>
              </a:ext>
            </a:extLst>
          </p:cNvPr>
          <p:cNvSpPr/>
          <p:nvPr/>
        </p:nvSpPr>
        <p:spPr>
          <a:xfrm>
            <a:off x="1924871" y="2314662"/>
            <a:ext cx="3979584" cy="2840469"/>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a:p>
            <a:pPr algn="ctr"/>
            <a:endParaRPr lang="en-US" sz="1600" dirty="0">
              <a:latin typeface="Calibri"/>
              <a:cs typeface="Calibri"/>
            </a:endParaRPr>
          </a:p>
        </p:txBody>
      </p:sp>
      <p:sp>
        <p:nvSpPr>
          <p:cNvPr id="2" name="Title 1">
            <a:extLst>
              <a:ext uri="{FF2B5EF4-FFF2-40B4-BE49-F238E27FC236}">
                <a16:creationId xmlns:a16="http://schemas.microsoft.com/office/drawing/2014/main" id="{9991ACE1-FA66-087B-B53A-20B6F5480244}"/>
              </a:ext>
            </a:extLst>
          </p:cNvPr>
          <p:cNvSpPr>
            <a:spLocks noGrp="1"/>
          </p:cNvSpPr>
          <p:nvPr>
            <p:ph type="title"/>
          </p:nvPr>
        </p:nvSpPr>
        <p:spPr>
          <a:xfrm>
            <a:off x="367832" y="617615"/>
            <a:ext cx="11198536" cy="1325563"/>
          </a:xfrm>
        </p:spPr>
        <p:txBody>
          <a:bodyPr/>
          <a:lstStyle/>
          <a:p>
            <a:r>
              <a:rPr lang="en-US" dirty="0"/>
              <a:t>1. Define Your Personal Brand Image</a:t>
            </a:r>
          </a:p>
        </p:txBody>
      </p:sp>
      <p:sp>
        <p:nvSpPr>
          <p:cNvPr id="3" name="Slide Number Placeholder 2">
            <a:extLst>
              <a:ext uri="{FF2B5EF4-FFF2-40B4-BE49-F238E27FC236}">
                <a16:creationId xmlns:a16="http://schemas.microsoft.com/office/drawing/2014/main" id="{75A6A643-DEBC-9134-642D-9C6B234EB9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8</a:t>
            </a:fld>
            <a:endParaRPr lang="en-US"/>
          </a:p>
        </p:txBody>
      </p:sp>
      <p:sp>
        <p:nvSpPr>
          <p:cNvPr id="4" name="Oval 3">
            <a:extLst>
              <a:ext uri="{FF2B5EF4-FFF2-40B4-BE49-F238E27FC236}">
                <a16:creationId xmlns:a16="http://schemas.microsoft.com/office/drawing/2014/main" id="{85A209F6-3999-300A-6F6F-3465F7B7B21D}"/>
              </a:ext>
            </a:extLst>
          </p:cNvPr>
          <p:cNvSpPr/>
          <p:nvPr/>
        </p:nvSpPr>
        <p:spPr>
          <a:xfrm>
            <a:off x="2490325" y="2314662"/>
            <a:ext cx="2848676" cy="12234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latin typeface="Calibri"/>
                <a:cs typeface="Calibri"/>
              </a:rPr>
              <a:t> 1. Define your Personal Brand Image</a:t>
            </a:r>
          </a:p>
        </p:txBody>
      </p:sp>
      <p:sp>
        <p:nvSpPr>
          <p:cNvPr id="153" name="TextBox 152">
            <a:extLst>
              <a:ext uri="{FF2B5EF4-FFF2-40B4-BE49-F238E27FC236}">
                <a16:creationId xmlns:a16="http://schemas.microsoft.com/office/drawing/2014/main" id="{CFABF60B-5D3C-5CA6-5777-163E42175C94}"/>
              </a:ext>
            </a:extLst>
          </p:cNvPr>
          <p:cNvSpPr txBox="1"/>
          <p:nvPr/>
        </p:nvSpPr>
        <p:spPr>
          <a:xfrm>
            <a:off x="7588226" y="3836841"/>
            <a:ext cx="438080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libri"/>
                <a:ea typeface="Calibri" panose="020F0502020204030204" pitchFamily="34" charset="0"/>
                <a:cs typeface="Calibri" panose="020F0502020204030204" pitchFamily="34" charset="0"/>
              </a:rPr>
              <a:t>How you help the world?</a:t>
            </a:r>
          </a:p>
        </p:txBody>
      </p:sp>
      <p:sp>
        <p:nvSpPr>
          <p:cNvPr id="154" name="TextBox 153">
            <a:extLst>
              <a:ext uri="{FF2B5EF4-FFF2-40B4-BE49-F238E27FC236}">
                <a16:creationId xmlns:a16="http://schemas.microsoft.com/office/drawing/2014/main" id="{190B4961-3DFF-4C90-4CEF-C67CBC84F587}"/>
              </a:ext>
            </a:extLst>
          </p:cNvPr>
          <p:cNvSpPr txBox="1"/>
          <p:nvPr/>
        </p:nvSpPr>
        <p:spPr>
          <a:xfrm>
            <a:off x="7588226" y="5683291"/>
            <a:ext cx="492393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libri"/>
                <a:ea typeface="Calibri" panose="020F0502020204030204" pitchFamily="34" charset="0"/>
                <a:cs typeface="Calibri" panose="020F0502020204030204" pitchFamily="34" charset="0"/>
              </a:rPr>
              <a:t>Who else can you impact?</a:t>
            </a:r>
            <a:endParaRPr lang="en-US" sz="1800" dirty="0">
              <a:latin typeface="Calibri"/>
              <a:ea typeface="Calibri" panose="020F0502020204030204" pitchFamily="34" charset="0"/>
              <a:cs typeface="Calibri" panose="020F0502020204030204" pitchFamily="34" charset="0"/>
            </a:endParaRPr>
          </a:p>
        </p:txBody>
      </p:sp>
      <p:cxnSp>
        <p:nvCxnSpPr>
          <p:cNvPr id="155" name="Straight Arrow Connector 154">
            <a:extLst>
              <a:ext uri="{FF2B5EF4-FFF2-40B4-BE49-F238E27FC236}">
                <a16:creationId xmlns:a16="http://schemas.microsoft.com/office/drawing/2014/main" id="{D003A1F8-6321-40F7-7EAB-3D9CAA0029C6}"/>
              </a:ext>
            </a:extLst>
          </p:cNvPr>
          <p:cNvCxnSpPr>
            <a:cxnSpLocks/>
          </p:cNvCxnSpPr>
          <p:nvPr/>
        </p:nvCxnSpPr>
        <p:spPr>
          <a:xfrm flipH="1">
            <a:off x="5339001" y="2819263"/>
            <a:ext cx="21957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38CA0A72-7E10-C63B-1A82-0B86FDE5403C}"/>
              </a:ext>
            </a:extLst>
          </p:cNvPr>
          <p:cNvCxnSpPr>
            <a:cxnSpLocks/>
          </p:cNvCxnSpPr>
          <p:nvPr/>
        </p:nvCxnSpPr>
        <p:spPr>
          <a:xfrm flipH="1">
            <a:off x="5339001" y="4097081"/>
            <a:ext cx="21697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17C4734-122A-830F-B93D-5E3524EF56CC}"/>
              </a:ext>
            </a:extLst>
          </p:cNvPr>
          <p:cNvSpPr txBox="1"/>
          <p:nvPr/>
        </p:nvSpPr>
        <p:spPr>
          <a:xfrm>
            <a:off x="7588226" y="2587236"/>
            <a:ext cx="438080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Calibri"/>
                <a:ea typeface="Calibri" panose="020F0502020204030204" pitchFamily="34" charset="0"/>
                <a:cs typeface="Calibri" panose="020F0502020204030204" pitchFamily="34" charset="0"/>
              </a:rPr>
              <a:t>How can you uniquely help the world?</a:t>
            </a:r>
          </a:p>
        </p:txBody>
      </p:sp>
      <p:cxnSp>
        <p:nvCxnSpPr>
          <p:cNvPr id="22" name="Straight Arrow Connector 21">
            <a:extLst>
              <a:ext uri="{FF2B5EF4-FFF2-40B4-BE49-F238E27FC236}">
                <a16:creationId xmlns:a16="http://schemas.microsoft.com/office/drawing/2014/main" id="{05E32158-7D03-AFFE-29A5-6EB7E2A238FF}"/>
              </a:ext>
            </a:extLst>
          </p:cNvPr>
          <p:cNvCxnSpPr>
            <a:cxnSpLocks/>
          </p:cNvCxnSpPr>
          <p:nvPr/>
        </p:nvCxnSpPr>
        <p:spPr>
          <a:xfrm flipH="1">
            <a:off x="5339001" y="5904559"/>
            <a:ext cx="21697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C0B083D-7D31-0AC9-AB5D-B1C745FE9F67}"/>
              </a:ext>
            </a:extLst>
          </p:cNvPr>
          <p:cNvSpPr txBox="1"/>
          <p:nvPr/>
        </p:nvSpPr>
        <p:spPr>
          <a:xfrm>
            <a:off x="3047075" y="3912415"/>
            <a:ext cx="1927131" cy="369332"/>
          </a:xfrm>
          <a:prstGeom prst="rect">
            <a:avLst/>
          </a:prstGeom>
          <a:noFill/>
        </p:spPr>
        <p:txBody>
          <a:bodyPr wrap="none" rtlCol="0">
            <a:spAutoFit/>
          </a:bodyPr>
          <a:lstStyle/>
          <a:p>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2. Make an Impact</a:t>
            </a:r>
          </a:p>
        </p:txBody>
      </p:sp>
      <p:sp>
        <p:nvSpPr>
          <p:cNvPr id="8" name="TextBox 7">
            <a:extLst>
              <a:ext uri="{FF2B5EF4-FFF2-40B4-BE49-F238E27FC236}">
                <a16:creationId xmlns:a16="http://schemas.microsoft.com/office/drawing/2014/main" id="{33CECA82-B3E0-2953-6ED8-6397CF3A1523}"/>
              </a:ext>
            </a:extLst>
          </p:cNvPr>
          <p:cNvSpPr txBox="1"/>
          <p:nvPr/>
        </p:nvSpPr>
        <p:spPr>
          <a:xfrm>
            <a:off x="3047075" y="5714069"/>
            <a:ext cx="2212465" cy="369332"/>
          </a:xfrm>
          <a:prstGeom prst="rect">
            <a:avLst/>
          </a:prstGeom>
          <a:noFill/>
        </p:spPr>
        <p:txBody>
          <a:bodyPr wrap="none" rtlCol="0">
            <a:spAutoFit/>
          </a:bodyPr>
          <a:lstStyle/>
          <a:p>
            <a:r>
              <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3. Expand Your Reach</a:t>
            </a:r>
          </a:p>
        </p:txBody>
      </p:sp>
    </p:spTree>
    <p:extLst>
      <p:ext uri="{BB962C8B-B14F-4D97-AF65-F5344CB8AC3E}">
        <p14:creationId xmlns:p14="http://schemas.microsoft.com/office/powerpoint/2010/main" val="91517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3D42F-C7C6-57D4-6494-BC050AB76B93}"/>
              </a:ext>
            </a:extLst>
          </p:cNvPr>
          <p:cNvSpPr>
            <a:spLocks noGrp="1"/>
          </p:cNvSpPr>
          <p:nvPr>
            <p:ph type="title"/>
          </p:nvPr>
        </p:nvSpPr>
        <p:spPr/>
        <p:txBody>
          <a:bodyPr/>
          <a:lstStyle/>
          <a:p>
            <a:r>
              <a:rPr lang="en-US" dirty="0"/>
              <a:t>Define Your Personal Brand Image</a:t>
            </a:r>
          </a:p>
        </p:txBody>
      </p:sp>
      <p:sp>
        <p:nvSpPr>
          <p:cNvPr id="3" name="Text Placeholder 2">
            <a:extLst>
              <a:ext uri="{FF2B5EF4-FFF2-40B4-BE49-F238E27FC236}">
                <a16:creationId xmlns:a16="http://schemas.microsoft.com/office/drawing/2014/main" id="{5662EA31-B1F9-8E7E-AF25-7E6BE39BD648}"/>
              </a:ext>
            </a:extLst>
          </p:cNvPr>
          <p:cNvSpPr>
            <a:spLocks noGrp="1"/>
          </p:cNvSpPr>
          <p:nvPr>
            <p:ph type="body" idx="1"/>
          </p:nvPr>
        </p:nvSpPr>
        <p:spPr/>
        <p:txBody>
          <a:bodyPr/>
          <a:lstStyle/>
          <a:p>
            <a:pPr marL="114300" indent="0">
              <a:buNone/>
            </a:pPr>
            <a:r>
              <a:rPr lang="en-US" dirty="0"/>
              <a:t>Answer the following questions</a:t>
            </a:r>
          </a:p>
          <a:p>
            <a:endParaRPr lang="en-US" dirty="0"/>
          </a:p>
          <a:p>
            <a:r>
              <a:rPr lang="en-US" dirty="0"/>
              <a:t>What makes you Unique?</a:t>
            </a:r>
          </a:p>
          <a:p>
            <a:r>
              <a:rPr lang="en-US" dirty="0"/>
              <a:t>What do you Value?</a:t>
            </a:r>
          </a:p>
          <a:p>
            <a:r>
              <a:rPr lang="en-US" dirty="0"/>
              <a:t>How do you Show Up?</a:t>
            </a:r>
          </a:p>
          <a:p>
            <a:pPr marL="114300" indent="0">
              <a:buNone/>
            </a:pPr>
            <a:endParaRPr lang="en-US" dirty="0"/>
          </a:p>
        </p:txBody>
      </p:sp>
      <p:sp>
        <p:nvSpPr>
          <p:cNvPr id="4" name="Slide Number Placeholder 3">
            <a:extLst>
              <a:ext uri="{FF2B5EF4-FFF2-40B4-BE49-F238E27FC236}">
                <a16:creationId xmlns:a16="http://schemas.microsoft.com/office/drawing/2014/main" id="{3382371A-43E3-4020-8AE0-A92B91D34C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9</a:t>
            </a:fld>
            <a:endParaRPr lang="en-US"/>
          </a:p>
        </p:txBody>
      </p:sp>
    </p:spTree>
    <p:extLst>
      <p:ext uri="{BB962C8B-B14F-4D97-AF65-F5344CB8AC3E}">
        <p14:creationId xmlns:p14="http://schemas.microsoft.com/office/powerpoint/2010/main" val="863976897"/>
      </p:ext>
    </p:extLst>
  </p:cSld>
  <p:clrMapOvr>
    <a:masterClrMapping/>
  </p:clrMapOvr>
</p:sld>
</file>

<file path=ppt/theme/theme1.xml><?xml version="1.0" encoding="utf-8"?>
<a:theme xmlns:a="http://schemas.openxmlformats.org/drawingml/2006/main" name="Custom Design">
  <a:themeElements>
    <a:clrScheme name="CMO-OnLoan">
      <a:dk1>
        <a:srgbClr val="87189D"/>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1">
      <a:dk1>
        <a:srgbClr val="000000"/>
      </a:dk1>
      <a:lt1>
        <a:srgbClr val="FFFFFF"/>
      </a:lt1>
      <a:dk2>
        <a:srgbClr val="44546A"/>
      </a:dk2>
      <a:lt2>
        <a:srgbClr val="E7E6E6"/>
      </a:lt2>
      <a:accent1>
        <a:srgbClr val="87189D"/>
      </a:accent1>
      <a:accent2>
        <a:srgbClr val="000000"/>
      </a:accent2>
      <a:accent3>
        <a:srgbClr val="FEFFFF"/>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4980</TotalTime>
  <Words>2142</Words>
  <Application>Microsoft Office PowerPoint</Application>
  <PresentationFormat>Widescreen</PresentationFormat>
  <Paragraphs>256</Paragraphs>
  <Slides>19</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Arial,Sans-Serif</vt:lpstr>
      <vt:lpstr>Calibri</vt:lpstr>
      <vt:lpstr>Corbel</vt:lpstr>
      <vt:lpstr>Custom Design</vt:lpstr>
      <vt:lpstr>1_Custom Design</vt:lpstr>
      <vt:lpstr>Personal Brand Image</vt:lpstr>
      <vt:lpstr>Objectives &amp; Flow</vt:lpstr>
      <vt:lpstr>What is a Brand?</vt:lpstr>
      <vt:lpstr>What About Personal Brand?</vt:lpstr>
      <vt:lpstr>Your Personal Brand Image</vt:lpstr>
      <vt:lpstr>Why It's Important</vt:lpstr>
      <vt:lpstr>Today</vt:lpstr>
      <vt:lpstr>1. Define Your Personal Brand Image</vt:lpstr>
      <vt:lpstr>Define Your Personal Brand Image</vt:lpstr>
      <vt:lpstr>What Makes You Unique?</vt:lpstr>
      <vt:lpstr>What do You Value?</vt:lpstr>
      <vt:lpstr>How Do You Show Up?</vt:lpstr>
      <vt:lpstr>2. Make an Impact</vt:lpstr>
      <vt:lpstr>Impact</vt:lpstr>
      <vt:lpstr>3. Expand Your Reach</vt:lpstr>
      <vt:lpstr>Expand</vt:lpstr>
      <vt:lpstr>Personal Brand Image - Amoila Cesar</vt:lpstr>
      <vt:lpstr>Draft Your Image &amp; Plan to Build it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Higgins, Riley (higginrg)</dc:creator>
  <cp:lastModifiedBy>Michael Byrnes</cp:lastModifiedBy>
  <cp:revision>806</cp:revision>
  <dcterms:created xsi:type="dcterms:W3CDTF">2022-08-08T18:51:28Z</dcterms:created>
  <dcterms:modified xsi:type="dcterms:W3CDTF">2024-11-08T15:51:43Z</dcterms:modified>
</cp:coreProperties>
</file>